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>
            <a:extLst>
              <a:ext uri="{FF2B5EF4-FFF2-40B4-BE49-F238E27FC236}">
                <a16:creationId xmlns:a16="http://schemas.microsoft.com/office/drawing/2014/main" id="{134B9CF9-6A57-D0CD-D80A-CF8346A9F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>
            <a:extLst>
              <a:ext uri="{FF2B5EF4-FFF2-40B4-BE49-F238E27FC236}">
                <a16:creationId xmlns:a16="http://schemas.microsoft.com/office/drawing/2014/main" id="{5CA91799-7858-C823-1E05-31A9E8CD0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17526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2024-11-16T08:32:15Z</dcterms:created>
  <dcterms:modified xsi:type="dcterms:W3CDTF">2024-11-19T21:49:46Z</dcterms:modified>
</cp:coreProperties>
</file>