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ED67B-CD83-436A-A949-BE4F78A4E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ED8FA1F-85D1-4D26-B7A1-868863759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2F2BF6-17A3-4B1A-BE35-EF11EB43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936E39-271A-46B5-BE4F-BB9E863B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C11DE6-6C61-4FB9-BED4-79F3719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166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0486E-FCE2-4E26-87EF-AE3A2A7E4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F7EEE7A-8AF5-4A18-BA26-42A39BF4C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9F92AC1-46BD-4178-8299-9FAF48A5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F2AB67-B1F2-4ED7-8C1F-955EF4C9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DF6E0-4131-4F49-ACD9-3F95F415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517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3750626-1686-4B88-91CA-2D2294692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E26E77C-7283-4847-A74E-B2F5A0B9A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FACD91-0C85-496E-8819-B3075B428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C8496C3-38A1-4F77-A0C9-BBBE3BB55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0F15AE4-9717-4064-8F2D-2314B537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629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9237E-DACA-426E-A510-2452D008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E0D9D6-E9C5-4085-89A0-65FDD9F78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6C3461-1D55-4742-B2D6-570E5F30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4A5752-5166-42C4-B733-4122D7CB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9D10047-C7F0-419A-B58F-A014079F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65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50F47-2921-4A60-92D5-B041F57E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6FF33D9-70C8-4A6A-962B-DDC910F57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383B43-3C4C-47DA-B57B-ED9FA8501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265302-12DA-4C48-A699-4C267950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BF1FBE-CCA9-4F3D-98DE-FE1E5089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335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3F057-EE7C-4F05-A5A5-62B23463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30233C-DC33-4AE2-8DA4-59ADADCDD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5D98F6-19A9-48E1-BB67-702E27A82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382519-C586-4084-BB92-3E1210931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5906D1-2AF0-47D8-87E5-07F777672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806FBF5-0E36-4ED8-81D5-7E800D4E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622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6CF1E-E705-42B7-BCCE-5989B213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08E0D38-DE6A-4901-8BBF-688DA7DBE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6D3E9F1-2AD5-4B44-AC9B-C8530893B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557C51F-9ABE-4829-8F26-F95E6E9FF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6822BD1-E731-4353-BA1D-34BC62465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644291D-9025-40A4-9253-DF2F8074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78B99E4-70E8-4DE2-9D61-153F0B4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82E3BE5-EF2A-4A35-9CC6-CE2CE784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280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29BB8-227C-493B-925B-86FD2562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E7367A8-664B-40F8-BC1B-62E87A186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44BD92A-3AB5-45C3-B384-C7B39D84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EA6AFA2-6968-4F9F-8C51-F674D7B0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02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81D436D-7865-4238-AF2E-4DC79ACA8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1AD63EF-7470-4B9E-A399-733D10CA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09061AD-9C1A-4C6F-A55E-B43F1037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51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98A38-8219-49A9-8AAF-FEB4BB74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D9EBFA-35EF-4875-AA87-49336E392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B527F10-1BE1-4322-95CC-06976A237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9D7F81-F7D5-4F8A-B946-4D29898C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2E469F-3A60-4B15-98CE-8D69A6C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A2E51BF-D20C-46A5-A794-DE442E2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385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FAFBA-2EFB-4896-B5A3-6A3AA30C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746BEE-3CD4-44D3-B98A-BB7F2C76F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7B60C3-633D-4019-B7D2-D27776C72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C44FE9-0ED8-4E7E-8EA1-236B00D6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2EF3E0-17FB-4C46-BD80-11320316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6EC014-54C2-4781-A4AC-B4B12605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783499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01CABF8-8B33-413F-B0CD-04E5807BD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229032-9D8F-4065-BF8D-458C77667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E64434A-968D-472E-B99A-0BE98548F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6BF2C9-710D-404B-9F2E-6B9C85404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74BABDE-6452-4177-8498-4C2B62058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313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EEA28C-3FC9-4806-BF73-8DE11E36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2192000" cy="6852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774BB6-596D-41FA-B066-966A2A1C8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77" y="5095842"/>
            <a:ext cx="1562821" cy="1562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B579BC-1338-4268-81E1-B369A68A9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" y="3643157"/>
            <a:ext cx="2033737" cy="20337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6DD281-318E-4BC1-95D3-856B32969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277">
            <a:off x="5002297" y="4351382"/>
            <a:ext cx="1132500" cy="22934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CF62DE-1103-4979-97F5-3EC7BECB6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77" y="3803972"/>
            <a:ext cx="1912466" cy="1912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5D60EC-4463-44F2-9848-029030A82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1" y="4768995"/>
            <a:ext cx="2033737" cy="20337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F58814-7A2E-4DEC-B649-D20A06ACE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26" y="4289697"/>
            <a:ext cx="2154432" cy="2154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01423A-D88C-4315-8824-C2ECA7E64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" y="5023747"/>
            <a:ext cx="1660078" cy="166007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5FC881-D61A-4595-A332-56BAD35D61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69" y="4485991"/>
            <a:ext cx="1442545" cy="1442545"/>
          </a:xfrm>
          <a:prstGeom prst="rect">
            <a:avLst/>
          </a:prstGeom>
        </p:spPr>
      </p:pic>
      <p:sp>
        <p:nvSpPr>
          <p:cNvPr id="28" name="Хмара 27">
            <a:extLst>
              <a:ext uri="{FF2B5EF4-FFF2-40B4-BE49-F238E27FC236}">
                <a16:creationId xmlns:a16="http://schemas.microsoft.com/office/drawing/2014/main" id="{683BE480-6D3A-4AFE-A164-85CA023DEC57}"/>
              </a:ext>
            </a:extLst>
          </p:cNvPr>
          <p:cNvSpPr/>
          <p:nvPr/>
        </p:nvSpPr>
        <p:spPr>
          <a:xfrm>
            <a:off x="3385966" y="174175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Фа-</a:t>
            </a:r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-фа 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нова софа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CD5709-EAD5-42E6-A54C-31356C523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31" y="1142432"/>
            <a:ext cx="2033737" cy="20337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7F6C66-5714-40EC-8BB2-FC3110EC7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65" y="4475389"/>
            <a:ext cx="1442545" cy="1442545"/>
          </a:xfrm>
          <a:prstGeom prst="rect">
            <a:avLst/>
          </a:prstGeom>
        </p:spPr>
      </p:pic>
      <p:sp>
        <p:nvSpPr>
          <p:cNvPr id="32" name="Хмара 31">
            <a:extLst>
              <a:ext uri="{FF2B5EF4-FFF2-40B4-BE49-F238E27FC236}">
                <a16:creationId xmlns:a16="http://schemas.microsoft.com/office/drawing/2014/main" id="{EEA1E9F2-240F-4DC6-9A23-7F902A140A63}"/>
              </a:ext>
            </a:extLst>
          </p:cNvPr>
          <p:cNvSpPr/>
          <p:nvPr/>
        </p:nvSpPr>
        <p:spPr>
          <a:xfrm>
            <a:off x="3064451" y="104858"/>
            <a:ext cx="5741583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Фа-фа–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летить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сова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D98104-85CE-426B-984B-0F148D6678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065" y="1448148"/>
            <a:ext cx="1389869" cy="13898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85B62F-6A88-47F7-8A0D-8ED893F55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00" y="4475389"/>
            <a:ext cx="1442545" cy="1442545"/>
          </a:xfrm>
          <a:prstGeom prst="rect">
            <a:avLst/>
          </a:prstGeom>
        </p:spPr>
      </p:pic>
      <p:sp>
        <p:nvSpPr>
          <p:cNvPr id="35" name="Хмара 34">
            <a:extLst>
              <a:ext uri="{FF2B5EF4-FFF2-40B4-BE49-F238E27FC236}">
                <a16:creationId xmlns:a16="http://schemas.microsoft.com/office/drawing/2014/main" id="{333AFCF9-6521-4FA4-8E56-9E651BC9C312}"/>
              </a:ext>
            </a:extLst>
          </p:cNvPr>
          <p:cNvSpPr/>
          <p:nvPr/>
        </p:nvSpPr>
        <p:spPr>
          <a:xfrm>
            <a:off x="3064451" y="76551"/>
            <a:ext cx="5741583" cy="27575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немає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трави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AC0E831-9DB8-4135-A91E-A1A6709FF9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290" y="1510730"/>
            <a:ext cx="1384683" cy="1389869"/>
          </a:xfrm>
          <a:prstGeom prst="rect">
            <a:avLst/>
          </a:prstGeom>
        </p:spPr>
      </p:pic>
      <p:sp>
        <p:nvSpPr>
          <p:cNvPr id="38" name="Хмара 37">
            <a:extLst>
              <a:ext uri="{FF2B5EF4-FFF2-40B4-BE49-F238E27FC236}">
                <a16:creationId xmlns:a16="http://schemas.microsoft.com/office/drawing/2014/main" id="{DA9E2179-589C-43F7-BB8B-1E06147ED445}"/>
              </a:ext>
            </a:extLst>
          </p:cNvPr>
          <p:cNvSpPr/>
          <p:nvPr/>
        </p:nvSpPr>
        <p:spPr>
          <a:xfrm>
            <a:off x="3441711" y="158443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маленька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жирафа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15C77D6-ECFB-44A3-BA55-170A6AA13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556" y="1572013"/>
            <a:ext cx="1278378" cy="12783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62E79F6-E2F8-4F9F-874E-47036DF0EC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34" y="4500622"/>
            <a:ext cx="1442545" cy="144254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11631BD-74C6-4DCA-A539-65BFF917C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86" y="4493306"/>
            <a:ext cx="1442545" cy="1442545"/>
          </a:xfrm>
          <a:prstGeom prst="rect">
            <a:avLst/>
          </a:prstGeom>
        </p:spPr>
      </p:pic>
      <p:sp>
        <p:nvSpPr>
          <p:cNvPr id="42" name="Хмара 41">
            <a:extLst>
              <a:ext uri="{FF2B5EF4-FFF2-40B4-BE49-F238E27FC236}">
                <a16:creationId xmlns:a16="http://schemas.microsoft.com/office/drawing/2014/main" id="{3806B836-1635-4C96-94E3-EC662F964F48}"/>
              </a:ext>
            </a:extLst>
          </p:cNvPr>
          <p:cNvSpPr/>
          <p:nvPr/>
        </p:nvSpPr>
        <p:spPr>
          <a:xfrm>
            <a:off x="3385966" y="284859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Ві-</a:t>
            </a:r>
            <a:r>
              <a:rPr lang="uk-U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мене є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ківі</a:t>
            </a:r>
            <a:endParaRPr lang="ru-RU" sz="2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E775034-6E25-4F8B-8C86-1BA488AD97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996" y="1554313"/>
            <a:ext cx="1278378" cy="12783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7BBF6B8-CC7A-4287-BB3B-96A1A0C34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35" y="4482704"/>
            <a:ext cx="1442545" cy="1442545"/>
          </a:xfrm>
          <a:prstGeom prst="rect">
            <a:avLst/>
          </a:prstGeom>
        </p:spPr>
      </p:pic>
      <p:sp>
        <p:nvSpPr>
          <p:cNvPr id="45" name="Хмара 44">
            <a:extLst>
              <a:ext uri="{FF2B5EF4-FFF2-40B4-BE49-F238E27FC236}">
                <a16:creationId xmlns:a16="http://schemas.microsoft.com/office/drawing/2014/main" id="{6B4804D7-2490-402E-AF8C-CF3EBD1CAD55}"/>
              </a:ext>
            </a:extLst>
          </p:cNvPr>
          <p:cNvSpPr/>
          <p:nvPr/>
        </p:nvSpPr>
        <p:spPr>
          <a:xfrm>
            <a:off x="3471494" y="104858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ми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ідем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кафе.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D45D2D-06F2-4A30-B8AF-15A1752262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4938" y="1446294"/>
            <a:ext cx="1278378" cy="9590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427EC-A25E-4592-A32E-E006AFC083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43" y="-190011"/>
            <a:ext cx="3471494" cy="3471494"/>
          </a:xfrm>
          <a:prstGeom prst="rect">
            <a:avLst/>
          </a:prstGeom>
        </p:spPr>
      </p:pic>
      <p:pic>
        <p:nvPicPr>
          <p:cNvPr id="181" name="Picture 180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68949" y="3429001"/>
            <a:ext cx="3228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  <p:bldP spid="42" grpId="0" animBg="1"/>
      <p:bldP spid="42" grpId="1" animBg="1"/>
      <p:bldP spid="45" grpId="0" animBg="1"/>
      <p:bldP spid="4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36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</cp:revision>
  <dcterms:created xsi:type="dcterms:W3CDTF">2024-11-21T10:50:58Z</dcterms:created>
  <dcterms:modified xsi:type="dcterms:W3CDTF">2024-11-21T10:55:41Z</dcterms:modified>
</cp:coreProperties>
</file>