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2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135" y="2056765"/>
            <a:ext cx="360045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2024-06-20T13:52:31Z</dcterms:created>
  <dcterms:modified xsi:type="dcterms:W3CDTF">2024-12-05T08:52:06Z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