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0025B2-12A3-4807-860D-107B28953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D1FE8E3-380A-4F6B-AAED-0A6964508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FAB68A7-08BA-4497-8D18-371E53389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6EC4F76-8AEA-4C88-AF4D-699CDF145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A874C9-76F4-4879-B1C8-46705894B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9310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20732-7285-49E8-A5A4-17EEFFC38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A61F030-2C39-405D-B475-46C9CC950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F6E9BF8-3667-4632-99F0-8DCB03817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C466B3D-2247-4553-9BAF-9246489A2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8A0CD58-840A-4653-8DB3-82B673C5E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562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AA4DBBD-ABA9-44BB-9FAC-596AC97508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DD1865A-C7FB-4DF1-A5A6-70D55A3F0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D7F020A-069B-4E06-A639-E7D8050D1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647BC5-FF9B-47D9-B4CE-F4186FFCE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354BBB2-EA27-4713-BB64-62FCB0031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2063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DDFC0C-6A35-4E49-A4B6-065199A9B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CE8BAB3-39FE-4A11-AC85-030D9AE02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31F2BBE-4140-4D7B-AF39-33D2EF41E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8D098A0-B303-43C7-85CA-DB6C42998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A4B3433-3A6A-4EF8-9EA5-043C130BA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1479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7B7BD8-7915-4761-AE82-B79EB7665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15BC69E-612B-4547-A6D6-D25552AE7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453E82E-3CD7-4106-AF7D-5B2F136F4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51B4A64-CD4F-410B-BD1B-FEFC35D58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FA9992A-DECD-4072-8412-C94A4CFB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175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AD8F36-D636-4FA0-953B-CD6FC6920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350802D-B590-4533-A634-30CA7EF631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C02968A-D93F-4456-A922-BCD1CC499B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0FC8A1A-A40E-49F0-BB0E-690B9A3A0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DCCD880-8E41-466B-88B4-897192EF5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F817EE8-53C5-4628-911C-C0CAA95D4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724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F291FC-F334-4D2A-B955-6FE084783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7343739-EF5A-4FF1-B582-DAC6214B8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45CEACF-86E6-4ADC-836C-FF65980000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B30B3-9793-449C-93F4-C54AE279AC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8337048-0D04-414D-AAFD-E0A65C4E0E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A9D539D-4A1E-4D0A-AD9B-0299FCCF2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6BABE8F-63D4-467A-8489-833F3BD8A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F35B6D9-7962-4FC0-A507-1B6159773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6823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58AC2F-F3EA-4011-8157-AD128814F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E5B33FF-FA61-40AA-865A-584B8D951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AAF3B45-8A14-4B04-9302-C9D09CB55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9E73013-AAAA-49CC-B1B0-9F2CAD6F9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7380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C77FCC13-7CE0-4786-81C7-1121439C1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AF750D9-D96F-4A7F-89DD-4B353B7E5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220C4ED-CCE1-4CEB-A2C5-7A369DADA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4168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711DE-9C57-4829-9461-5BE45AC9B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AAAA214-1DEA-453D-84D6-37622EE7C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3E8FD96-28F8-4419-84E6-D50C405409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3D20EC9-EB23-46BA-9BC8-10435F32A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87F53C6-3B96-40B2-AED0-0D1335D1A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F277DCC-EBB1-481D-92CC-6BC83CF29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0285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A500AA-910A-453B-B202-68F80C8D1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AF4FFD6D-8807-4564-B27D-DFD986EBEE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EB962D4-29D8-4CDC-8D79-07F52B570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C0963CB-441C-4DA4-A427-861EA2F38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3AF175B-B5BA-4C46-9BEF-FE870944E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AC4842C-BF9B-4347-8B71-6186432C0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682553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77E6063-7380-4ED7-8D28-ACA41B1D3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DC91F15-FDD2-470E-AC5F-B7973172E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8DBB758-4612-437F-B429-DEBFE4CD0F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AADDACF-3B34-4E51-88D3-5F1859468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35A4184-F7BD-4123-9FDD-DAEDFE25C4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918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0A958D-040D-4699-AEEA-F97EF7C8A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9268641B-07F4-444E-9862-68773C9201D1}"/>
              </a:ext>
            </a:extLst>
          </p:cNvPr>
          <p:cNvGrpSpPr/>
          <p:nvPr/>
        </p:nvGrpSpPr>
        <p:grpSpPr>
          <a:xfrm>
            <a:off x="5155999" y="293915"/>
            <a:ext cx="1642090" cy="1452314"/>
            <a:chOff x="8077298" y="119407"/>
            <a:chExt cx="1504232" cy="1319269"/>
          </a:xfrm>
        </p:grpSpPr>
        <p:sp>
          <p:nvSpPr>
            <p:cNvPr id="7" name="Прямокутник: округлені кути 6">
              <a:extLst>
                <a:ext uri="{FF2B5EF4-FFF2-40B4-BE49-F238E27FC236}">
                  <a16:creationId xmlns:a16="http://schemas.microsoft.com/office/drawing/2014/main" id="{2D84220F-8E78-4F88-AA52-366895F4C591}"/>
                </a:ext>
              </a:extLst>
            </p:cNvPr>
            <p:cNvSpPr/>
            <p:nvPr/>
          </p:nvSpPr>
          <p:spPr>
            <a:xfrm>
              <a:off x="8077298" y="119407"/>
              <a:ext cx="1504232" cy="131926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54190856-BC28-4996-A363-A337D7588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5996" y="242427"/>
              <a:ext cx="1321856" cy="1058661"/>
            </a:xfrm>
            <a:prstGeom prst="rect">
              <a:avLst/>
            </a:prstGeom>
          </p:spPr>
        </p:pic>
      </p:grpSp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E983F700-C808-4D83-AD6E-3EE322588DF7}"/>
              </a:ext>
            </a:extLst>
          </p:cNvPr>
          <p:cNvSpPr/>
          <p:nvPr/>
        </p:nvSpPr>
        <p:spPr>
          <a:xfrm>
            <a:off x="7020440" y="261279"/>
            <a:ext cx="1642091" cy="14523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D274898-6A86-47B0-9EA1-497D62FAC9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46437" y="268503"/>
            <a:ext cx="1411955" cy="1411955"/>
          </a:xfrm>
          <a:prstGeom prst="rect">
            <a:avLst/>
          </a:prstGeom>
        </p:spPr>
      </p:pic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420C4BAA-A651-495C-8D59-45CA20AAF523}"/>
              </a:ext>
            </a:extLst>
          </p:cNvPr>
          <p:cNvGrpSpPr/>
          <p:nvPr/>
        </p:nvGrpSpPr>
        <p:grpSpPr>
          <a:xfrm>
            <a:off x="3313274" y="293915"/>
            <a:ext cx="1550383" cy="1452314"/>
            <a:chOff x="3313274" y="293915"/>
            <a:chExt cx="1550383" cy="1452314"/>
          </a:xfrm>
        </p:grpSpPr>
        <p:sp>
          <p:nvSpPr>
            <p:cNvPr id="10" name="Прямокутник: округлені кути 9">
              <a:extLst>
                <a:ext uri="{FF2B5EF4-FFF2-40B4-BE49-F238E27FC236}">
                  <a16:creationId xmlns:a16="http://schemas.microsoft.com/office/drawing/2014/main" id="{86272AA2-A86B-4645-9CCE-EB97AFC7F4AE}"/>
                </a:ext>
              </a:extLst>
            </p:cNvPr>
            <p:cNvSpPr/>
            <p:nvPr/>
          </p:nvSpPr>
          <p:spPr>
            <a:xfrm>
              <a:off x="3313274" y="293915"/>
              <a:ext cx="1550383" cy="145231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8000" dirty="0">
                  <a:solidFill>
                    <a:srgbClr val="FF0000"/>
                  </a:solidFill>
                </a:rPr>
                <a:t> 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6E5BFF0-C945-44E0-B859-6CE47B35B9D9}"/>
                </a:ext>
              </a:extLst>
            </p:cNvPr>
            <p:cNvSpPr txBox="1"/>
            <p:nvPr/>
          </p:nvSpPr>
          <p:spPr>
            <a:xfrm>
              <a:off x="3711599" y="350333"/>
              <a:ext cx="753732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8000" dirty="0"/>
                <a:t>Я</a:t>
              </a:r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1BF14A5-E07A-4994-B734-9147EE1F16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743" y="2937854"/>
            <a:ext cx="1648127" cy="164812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885A7BE-74D1-41FB-9B78-645E9C042D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82469" y="2480770"/>
            <a:ext cx="1882065" cy="189646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09C3836-1749-48F0-9171-47926E988B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74262" y="243955"/>
            <a:ext cx="1441290" cy="145231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AEC7AE9-BCEE-4A86-99BB-20B5A271BF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057" y="4481605"/>
            <a:ext cx="1395083" cy="202297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135C319-33DC-489D-A448-3F83E84BB0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683" y="404647"/>
            <a:ext cx="896273" cy="129966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DAA3516-F895-46B3-AFA3-D4664AB0ED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317" y="2316971"/>
            <a:ext cx="1860578" cy="248077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C8F9718-3EB0-41C9-BE00-9C59D4DF22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041" y="221458"/>
            <a:ext cx="1189877" cy="158650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7AFC2D9-C88B-43C9-AD6E-486406A792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943" y="4730647"/>
            <a:ext cx="1773935" cy="177393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5FFEFDD-54AE-40DA-8756-35DFA6D566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493" y="221458"/>
            <a:ext cx="1642090" cy="164209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09F0DC2-634F-4313-90A4-9F17CFCBF7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7532" y="4730647"/>
            <a:ext cx="2022977" cy="202297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3A13B2D-162F-47AE-B1EA-6D6CB2A7E8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19075" y="227623"/>
            <a:ext cx="1452314" cy="145231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C4EF7F1-7EDD-4AF2-8133-713576FEAB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531" y="2812781"/>
            <a:ext cx="2804833" cy="280483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7987F2E-203E-49E1-A104-87746EF6F53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716" y="197083"/>
            <a:ext cx="1550383" cy="1550383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41E645B-FC2E-410B-975C-C9B93C287B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538" y="1277183"/>
            <a:ext cx="5185688" cy="518568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E03768-9757-46A1-8BA8-631FF7DAA4E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8" y="222451"/>
            <a:ext cx="825410" cy="714269"/>
          </a:xfrm>
          <a:prstGeom prst="rect">
            <a:avLst/>
          </a:prstGeom>
        </p:spPr>
      </p:pic>
      <p:pic>
        <p:nvPicPr>
          <p:cNvPr id="181" name="Picture 180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8003" y="1673772"/>
            <a:ext cx="31432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4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E1D54FE-66C6-4FAB-967B-86E1EFD00BE0}"/>
</file>

<file path=customXml/itemProps2.xml><?xml version="1.0" encoding="utf-8"?>
<ds:datastoreItem xmlns:ds="http://schemas.openxmlformats.org/officeDocument/2006/customXml" ds:itemID="{0BCCAF05-5657-4437-B70F-47CF63117A1D}"/>
</file>

<file path=customXml/itemProps3.xml><?xml version="1.0" encoding="utf-8"?>
<ds:datastoreItem xmlns:ds="http://schemas.openxmlformats.org/officeDocument/2006/customXml" ds:itemID="{3B10C837-4E8C-420C-8ED9-28641E232A09}"/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</Words>
  <Application>Microsoft Office PowerPoint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4</cp:revision>
  <dcterms:created xsi:type="dcterms:W3CDTF">2024-12-21T14:25:16Z</dcterms:created>
  <dcterms:modified xsi:type="dcterms:W3CDTF">2024-12-22T06:31:20Z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