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8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01.03.2025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2349" y="4504321"/>
            <a:ext cx="1554624" cy="155462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432670" y="688942"/>
            <a:ext cx="1668437" cy="1666683"/>
            <a:chOff x="-8667023" y="-2999930"/>
            <a:chExt cx="9537326" cy="9527301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V="1">
              <a:off x="-3679919" y="2991779"/>
              <a:ext cx="282969" cy="28297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H="1">
              <a:off x="-4759933" y="2631032"/>
              <a:ext cx="282969" cy="28297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8667023" y="-2999930"/>
              <a:ext cx="9537326" cy="9527301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879047" y="742058"/>
            <a:ext cx="1447039" cy="1447039"/>
            <a:chOff x="14307961" y="-5570125"/>
            <a:chExt cx="6858000" cy="6857999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2319" y="-3233866"/>
              <a:ext cx="598085" cy="59808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307961" y="-5570125"/>
              <a:ext cx="6858000" cy="6857999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0422" y="883475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290" y="685583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421" y="2668586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2764" y="4550231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8944" y="2693193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r="8493"/>
          <a:stretch/>
        </p:blipFill>
        <p:spPr>
          <a:xfrm>
            <a:off x="6241955" y="728795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736" y="4646048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831949" y="2668586"/>
            <a:ext cx="1602590" cy="1600906"/>
            <a:chOff x="-7575683" y="-754096"/>
            <a:chExt cx="6858001" cy="6850796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 flipH="1">
              <a:off x="-4289227" y="3405980"/>
              <a:ext cx="285077" cy="285077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 flipV="1">
              <a:off x="-2533909" y="4095661"/>
              <a:ext cx="285077" cy="2850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75683" y="-754096"/>
              <a:ext cx="6858001" cy="6850796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159886" y="4527283"/>
            <a:ext cx="1447039" cy="1447039"/>
            <a:chOff x="14427217" y="-6096830"/>
            <a:chExt cx="6858000" cy="6857999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4485" y="-3118335"/>
              <a:ext cx="263474" cy="2634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27217" y="-6096830"/>
              <a:ext cx="6858000" cy="6857999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590410" y="1296115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32956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802D37-FF12-47DE-8B5D-FCC7A858C47A}"/>
</file>

<file path=customXml/itemProps2.xml><?xml version="1.0" encoding="utf-8"?>
<ds:datastoreItem xmlns:ds="http://schemas.openxmlformats.org/officeDocument/2006/customXml" ds:itemID="{48B478AC-4912-4F4C-B6DD-D5FAE4AD5543}"/>
</file>

<file path=customXml/itemProps3.xml><?xml version="1.0" encoding="utf-8"?>
<ds:datastoreItem xmlns:ds="http://schemas.openxmlformats.org/officeDocument/2006/customXml" ds:itemID="{05DCBE88-90B3-449E-B8F9-7D58AA2BEDA4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9</cp:revision>
  <dcterms:created xsi:type="dcterms:W3CDTF">2024-11-19T18:39:49Z</dcterms:created>
  <dcterms:modified xsi:type="dcterms:W3CDTF">2025-03-01T12:47:39Z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