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1905" y="2945130"/>
            <a:ext cx="253365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2024-04-21T20:34:00Z</dcterms:created>
  <dcterms:modified xsi:type="dcterms:W3CDTF">2024-11-01T09:07:57Z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