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1164"/>
      </p:cViewPr>
      <p:guideLst>
        <p:guide orient="horz" pos="218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984-67EF-4EF7-B7C3-BC4BF0C945F2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79AA-4352-4B47-AD50-CB868565F3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yanochka2.0_Create_a_background_inspired_by_the_Harry_Potter_un_5b4a6613-7a9d-4747-8d1f-ecaa06656ff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5"/>
            <a:ext cx="12517755" cy="7015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87" y="4198473"/>
            <a:ext cx="1088230" cy="1259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3" y="3770856"/>
            <a:ext cx="1994987" cy="19949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3" y="5267533"/>
            <a:ext cx="1088230" cy="1259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8" y="3193402"/>
            <a:ext cx="1088230" cy="1259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65" y="3646307"/>
            <a:ext cx="1088230" cy="1259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77" y="3920012"/>
            <a:ext cx="1088230" cy="1259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9" y="2742059"/>
            <a:ext cx="1994987" cy="19949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98" y="3467820"/>
            <a:ext cx="1994987" cy="1994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19" y="3141084"/>
            <a:ext cx="1994987" cy="19949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90" y="4820667"/>
            <a:ext cx="1994987" cy="19949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24" y="-2352373"/>
            <a:ext cx="126868" cy="125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7568" y="4350798"/>
            <a:ext cx="1993565" cy="1993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1613" y="2940632"/>
            <a:ext cx="1993565" cy="19935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16610" y="6445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105910" y="1791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60905"/>
            <a:ext cx="122872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3FAB91-3D41-499F-9765-750713AB5583}"/>
</file>

<file path=customXml/itemProps2.xml><?xml version="1.0" encoding="utf-8"?>
<ds:datastoreItem xmlns:ds="http://schemas.openxmlformats.org/officeDocument/2006/customXml" ds:itemID="{13878C70-5B5B-444C-933A-48294BFD9ECC}"/>
</file>

<file path=customXml/itemProps3.xml><?xml version="1.0" encoding="utf-8"?>
<ds:datastoreItem xmlns:ds="http://schemas.openxmlformats.org/officeDocument/2006/customXml" ds:itemID="{85464BAA-C3A9-440E-9B33-CFEA56A9154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6</cp:revision>
  <dcterms:created xsi:type="dcterms:W3CDTF">2024-03-16T20:51:00Z</dcterms:created>
  <dcterms:modified xsi:type="dcterms:W3CDTF">2024-12-18T22:40:18Z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8CCA0CC000ED40D6A0107711DB7C7923_12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