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5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9" y="0"/>
            <a:ext cx="12422949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1271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7297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" y="1450930"/>
            <a:ext cx="3443750" cy="344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1" y="1651339"/>
            <a:ext cx="3011129" cy="301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47" y="2050804"/>
            <a:ext cx="2123769" cy="2520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6" y="1433307"/>
            <a:ext cx="3547051" cy="3547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17"/>
            <a:ext cx="4067770" cy="4067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1" y="1447631"/>
            <a:ext cx="2517628" cy="34185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0" y="1158356"/>
            <a:ext cx="3780079" cy="38693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72" y="1382158"/>
            <a:ext cx="3484658" cy="34846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1433929"/>
            <a:ext cx="3337202" cy="3352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0" y="1325830"/>
            <a:ext cx="3568850" cy="3568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4" y="1446990"/>
            <a:ext cx="3201632" cy="3201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" y="1352834"/>
            <a:ext cx="3317331" cy="3122194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878FF16-5FB6-AF0E-CDF5-047B238983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9" y="958253"/>
            <a:ext cx="4059568" cy="40595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447A1BA2-ED51-7E70-40B7-B308BBE101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1230923"/>
            <a:ext cx="3660429" cy="366042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54C6C8B-966B-FE0B-623A-5D71391A37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93" y="1541614"/>
            <a:ext cx="3049421" cy="30494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Автоматически созданное описание">
            <a:extLst>
              <a:ext uri="{FF2B5EF4-FFF2-40B4-BE49-F238E27FC236}">
                <a16:creationId xmlns:a16="http://schemas.microsoft.com/office/drawing/2014/main" id="{8C8FFEF3-09EE-603A-0F99-CD085B5D6B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6" y="1358625"/>
            <a:ext cx="3459706" cy="345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43" y="926475"/>
            <a:ext cx="4480701" cy="4560713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6328" y="3234796"/>
            <a:ext cx="33432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74D00-8093-41A4-8371-8324203BAFC0}"/>
</file>

<file path=customXml/itemProps2.xml><?xml version="1.0" encoding="utf-8"?>
<ds:datastoreItem xmlns:ds="http://schemas.openxmlformats.org/officeDocument/2006/customXml" ds:itemID="{9AC031FF-7E0B-4D2D-8ECE-BABDA658C69B}"/>
</file>

<file path=customXml/itemProps3.xml><?xml version="1.0" encoding="utf-8"?>
<ds:datastoreItem xmlns:ds="http://schemas.openxmlformats.org/officeDocument/2006/customXml" ds:itemID="{A24B5BAB-2CB6-4AD7-BFAC-AF376DB2765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6</cp:revision>
  <dcterms:created xsi:type="dcterms:W3CDTF">2024-04-24T08:35:11Z</dcterms:created>
  <dcterms:modified xsi:type="dcterms:W3CDTF">2024-12-19T11:03:58Z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