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4975546" y="1817630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3878" y="3912975"/>
              <a:ext cx="1328253" cy="1265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бублики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4975546" y="2411829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159950" y="1712851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Бети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376089" y="2573887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43538" y="1739261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башту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076221" y="1699905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Боб купив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92526" y="175806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086689" y="2082219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бобра.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057371" y="2140610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саджа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1" y="5952915"/>
            <a:ext cx="1166052" cy="116301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283932" y="1979764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Богдан чистить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зуби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2189370"/>
            <a:ext cx="3015111" cy="3015111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5232" y="3053666"/>
            <a:ext cx="16764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2024-08-10T21:30:52Z</dcterms:created>
  <dcterms:modified xsi:type="dcterms:W3CDTF">2024-12-04T19:13:24Z</dcterms:modified>
</cp:coreProperties>
</file>