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189547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5E41A5-F668-4523-AE10-81C219F74463}"/>
</file>

<file path=customXml/itemProps2.xml><?xml version="1.0" encoding="utf-8"?>
<ds:datastoreItem xmlns:ds="http://schemas.openxmlformats.org/officeDocument/2006/customXml" ds:itemID="{1B791BE9-9AB7-4C37-A057-E46F9CA68E25}"/>
</file>

<file path=customXml/itemProps3.xml><?xml version="1.0" encoding="utf-8"?>
<ds:datastoreItem xmlns:ds="http://schemas.openxmlformats.org/officeDocument/2006/customXml" ds:itemID="{B8AEADC2-BAF3-4C6E-A6CD-87A1A020E728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