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орт на день рождения, десерт, свеча, еда&#10;&#10;Автоматически созданное описание">
            <a:extLst>
              <a:ext uri="{FF2B5EF4-FFF2-40B4-BE49-F238E27FC236}">
                <a16:creationId xmlns:a16="http://schemas.microsoft.com/office/drawing/2014/main" id="{CAEEC376-A248-6D5B-F654-11AC407B5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74" y="5091179"/>
            <a:ext cx="1875672" cy="18756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73633695-2862-DD2A-8D8C-3E1F57D79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54" y="3527220"/>
            <a:ext cx="1528343" cy="152834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297C4E36-14D1-A95A-3ED2-5C50F9790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29" y="33477"/>
            <a:ext cx="1738546" cy="17385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3173" y="99345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813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09D711-7DE4-4F78-92EA-29A41AD70000}"/>
</file>

<file path=customXml/itemProps2.xml><?xml version="1.0" encoding="utf-8"?>
<ds:datastoreItem xmlns:ds="http://schemas.openxmlformats.org/officeDocument/2006/customXml" ds:itemID="{697563C0-7EDC-472E-9765-F4DB04531D87}"/>
</file>

<file path=customXml/itemProps3.xml><?xml version="1.0" encoding="utf-8"?>
<ds:datastoreItem xmlns:ds="http://schemas.openxmlformats.org/officeDocument/2006/customXml" ds:itemID="{0C4F9B91-9426-4E89-8FFA-F75357A14CA3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3</cp:revision>
  <dcterms:created xsi:type="dcterms:W3CDTF">2025-01-24T10:55:13Z</dcterms:created>
  <dcterms:modified xsi:type="dcterms:W3CDTF">2025-02-01T13:19:10Z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