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9" autoAdjust="0"/>
    <p:restoredTop sz="95466" autoAdjust="0"/>
  </p:normalViewPr>
  <p:slideViewPr>
    <p:cSldViewPr snapToGrid="0">
      <p:cViewPr>
        <p:scale>
          <a:sx n="70" d="100"/>
          <a:sy n="70" d="100"/>
        </p:scale>
        <p:origin x="731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A164-93C7-4640-9EF8-DC74AC3E2292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A357-FD29-4F61-AEFC-DA5BD390AA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2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5A357-FD29-4F61-AEFC-DA5BD390AA0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26512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FB3-EA70-4055-BE83-4A1FCCD6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A862-8CE6-4F55-9A9D-976FF1A7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50DBA-D22E-42DA-BA8D-CAB67088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1A6B-1388-4E51-B224-BBDB331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1567-6FBB-471E-BC7B-F23FFBF8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8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8572-D972-46FB-8BC2-6AC8153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0C4D8-B935-4ACD-B20E-CEA5232B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C26C-C0B4-4E00-9633-8BAA632E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D618C-20B0-4F8B-B6B7-9B811228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49F4A-96BA-42D6-ABC1-F01713E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1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FFCB5F-D799-4872-98AF-93CF92A12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209CC-ED11-4291-B0F6-737F2418C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5FF7A-499F-446A-A174-1B1B0BFD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4C72-8FBC-4794-9726-F24621B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B3D78-ED67-4065-BFDA-08119119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4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0349-7882-42E1-B51E-067687B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41B12-72CB-4D9A-9169-FF050692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E0592-4C93-4566-A9A8-B7E8E3BD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0972B-3F9B-4A84-B57C-5DD937C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C540-F978-4EA3-B7E5-D2D78393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40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521B-C6F5-4BED-99FE-90BA66FA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A755-D27C-41A4-8072-99417430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C2659-A9FC-440B-9801-A00E2BA9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2537-22CB-491D-93A9-D314E6E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443FA-B901-4EE6-8AF9-68289D1B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72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5D8C-939E-48C9-A66A-B02F83D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1061F-7392-47D4-9067-3393D93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842F9-D1E4-4BC5-9BBE-4FAEFD84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DA8F9-C048-438C-9236-3210500C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A060B-6D4E-4382-A42C-7F8FF13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C21110-909A-4890-AB4E-9D40A71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3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780C0-59A1-41DD-BD26-436DA609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5D213-0538-4E6C-893B-A7E3E7E2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163E5-A7EA-41CE-965B-B72570B7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204676-1C39-4CA8-A0BE-ED49FAD7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A1CE4-C4B4-4352-97B2-6A7454CF8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9299E-DB55-4A74-BAB2-63CDC6F5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E2F594-A93B-4E14-9823-89FC906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92543-AE46-4D87-9DF4-88C4763B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7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609E-95E6-478E-9E2C-102A6E2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E9AEFA-B627-4E19-80C0-972B35E5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FB49C-B78B-4BF8-8906-BA2500E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5702BC-FC61-4673-9266-58AEFB19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6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4FE7A-1AC3-4088-A498-24BE54C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7DBFD3-CCEB-4C2C-84F8-808BF3D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7BF56-7354-478E-BE1A-20B6ABBD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2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C73E-698E-49E3-8EA3-61E2DBB5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EE416-CF59-40CA-9FEC-E234B4C0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0FD9C-4432-49C9-94A4-EC58F563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E103D-AA44-4E26-BE1E-545E2BD6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6E412-ED35-497E-90F6-3CC7FB25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7E908-53DD-432C-9F89-42217E00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CC4A2-628C-4BE5-A593-8947067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7EA88-66E6-4FB6-A123-5C9BD256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FE7071-A1CC-490B-AB1E-CBB9CB83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EFD0C-1698-4C87-9C8C-8D5A6E3F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66633-9C38-490B-AEC0-3DDA8B7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422B9-8C2F-4BBE-8B19-414A749A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895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4FFDF-19B1-4D4F-A027-D0317AE1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BBE57-1F3F-4574-8F71-F1A897DB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38540-8822-417E-9652-2E50B786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9E384-3F81-4588-A1FE-8FA07F76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82A33-55E3-4140-ADCA-D2334B2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6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1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2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14BB4-9168-4874-B117-B602AD73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2603687-D232-4673-87A1-18D6521D3C8C}"/>
              </a:ext>
            </a:extLst>
          </p:cNvPr>
          <p:cNvSpPr/>
          <p:nvPr/>
        </p:nvSpPr>
        <p:spPr>
          <a:xfrm>
            <a:off x="7428121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FD8D81-C693-45F4-B911-48D1BB2422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13638" r="6267" b="9064"/>
          <a:stretch/>
        </p:blipFill>
        <p:spPr>
          <a:xfrm flipH="1">
            <a:off x="7779255" y="1584345"/>
            <a:ext cx="3906064" cy="3498294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A74D2E-5A1D-49DA-8C5A-48BCF027C79C}"/>
              </a:ext>
            </a:extLst>
          </p:cNvPr>
          <p:cNvSpPr/>
          <p:nvPr/>
        </p:nvSpPr>
        <p:spPr>
          <a:xfrm>
            <a:off x="190282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1967D-A697-4497-9217-98E2DE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>
          <a:xfrm flipH="1">
            <a:off x="185472" y="1336685"/>
            <a:ext cx="3331573" cy="3096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257DB-20A1-43B1-8F06-FEB975B17B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-348"/>
          <a:stretch/>
        </p:blipFill>
        <p:spPr>
          <a:xfrm>
            <a:off x="1580293" y="2381875"/>
            <a:ext cx="2994569" cy="2584321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7F31239D-7DBF-493C-810B-1D3FBF0E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1BDF6AD6-FA70-487F-A524-1CF00D0117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0282" y="5753903"/>
            <a:ext cx="893403" cy="96638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B369014-8835-45E3-98E4-BDACFAC0089A}"/>
              </a:ext>
            </a:extLst>
          </p:cNvPr>
          <p:cNvSpPr/>
          <p:nvPr/>
        </p:nvSpPr>
        <p:spPr>
          <a:xfrm>
            <a:off x="4977584" y="155895"/>
            <a:ext cx="2250880" cy="227468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AF4FFB-DB4B-4DC8-A1A5-6BEABFA1C5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138">
            <a:off x="5188059" y="363512"/>
            <a:ext cx="1813146" cy="1855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9D0BDC-760B-44A3-B36F-AD61A160A1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1" y="460319"/>
            <a:ext cx="1729345" cy="17293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7E15D5-C898-4329-A693-A683B0256AC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/>
          <a:stretch/>
        </p:blipFill>
        <p:spPr>
          <a:xfrm rot="20424627">
            <a:off x="5201778" y="250922"/>
            <a:ext cx="2033766" cy="22174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B10DA1-23BF-4643-9FC9-2394336B43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891">
            <a:off x="5164962" y="377428"/>
            <a:ext cx="1977856" cy="19778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7DDB70F-6177-4C2C-93C5-61969F042C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23" y="517005"/>
            <a:ext cx="1778006" cy="17780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CE4FF4-CEFC-4572-A566-4543C49D8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3" flipH="1" flipV="1">
            <a:off x="5388325" y="575232"/>
            <a:ext cx="1502652" cy="15579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9C6C7-5F57-453A-8C60-AE56A5E651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196">
            <a:off x="5192282" y="473887"/>
            <a:ext cx="1843571" cy="184357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88401F4-23EA-4A59-8E7C-D392AF9C15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23" y="528403"/>
            <a:ext cx="1874284" cy="18742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E2989-8DAD-4ADB-B902-E54115DFA08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65234" y1="84668" x2="79688" y2="73828"/>
                        <a14:backgroundMark x1="64453" y1="78906" x2="39160" y2="79590"/>
                        <a14:backgroundMark x1="32617" y1="79590" x2="15234" y2="77441"/>
                        <a14:backgroundMark x1="21777" y1="81738" x2="36230" y2="91211"/>
                        <a14:backgroundMark x1="19531" y1="75293" x2="18848" y2="80273"/>
                        <a14:backgroundMark x1="20996" y1="74512" x2="27539" y2="81055"/>
                        <a14:backgroundMark x1="25391" y1="74512" x2="28223" y2="77441"/>
                        <a14:backgroundMark x1="71680" y1="76660" x2="71680" y2="76660"/>
                        <a14:backgroundMark x1="76074" y1="70898" x2="73926" y2="73828"/>
                        <a14:backgroundMark x1="75293" y1="73047" x2="71680" y2="74512"/>
                        <a14:backgroundMark x1="73926" y1="73828" x2="70996" y2="73828"/>
                        <a14:backgroundMark x1="27051" y1="73633" x2="29883" y2="75293"/>
                        <a14:backgroundMark x1="30078" y1="73633" x2="28906" y2="72559"/>
                        <a14:backgroundMark x1="30273" y1="73926" x2="31152" y2="75195"/>
                        <a14:backgroundMark x1="31348" y1="74316" x2="30566" y2="73047"/>
                        <a14:backgroundMark x1="70996" y1="74512" x2="69629" y2="73145"/>
                        <a14:backgroundMark x1="69629" y1="72852" x2="68457" y2="74219"/>
                        <a14:backgroundMark x1="68262" y1="72559" x2="67676" y2="73438"/>
                        <a14:backgroundMark x1="68848" y1="72559" x2="67578" y2="73047"/>
                        <a14:backgroundMark x1="66309" y1="73438" x2="66309" y2="72559"/>
                        <a14:backgroundMark x1="31348" y1="73926" x2="30762" y2="73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83" y="282813"/>
            <a:ext cx="2215259" cy="2215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634723-3AB7-4319-AC5F-0E35C4A462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29" y="153723"/>
            <a:ext cx="2113190" cy="1989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18E4F-3CA9-4CFD-BA51-2D7228EB0A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912" y="271214"/>
            <a:ext cx="2152999" cy="2152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0AE105-5F6D-4488-B0BE-BF264717C54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1368" b="83207" l="16056" r="85102">
                        <a14:foregroundMark x1="64355" y1="41895" x2="66504" y2="41309"/>
                        <a14:foregroundMark x1="52344" y1="40039" x2="48633" y2="40039"/>
                        <a14:foregroundMark x1="24219" y1="37500" x2="24219" y2="37500"/>
                        <a14:foregroundMark x1="24609" y1="36035" x2="24414" y2="33691"/>
                        <a14:foregroundMark x1="31738" y1="48438" x2="31738" y2="48438"/>
                        <a14:backgroundMark x1="39160" y1="34766" x2="40820" y2="33691"/>
                        <a14:backgroundMark x1="52344" y1="36914" x2="57813" y2="35352"/>
                        <a14:backgroundMark x1="56152" y1="36621" x2="62305" y2="37305"/>
                        <a14:backgroundMark x1="58691" y1="39355" x2="66016" y2="38770"/>
                        <a14:backgroundMark x1="64355" y1="38379" x2="72754" y2="36230"/>
                        <a14:backgroundMark x1="67285" y1="39355" x2="76758" y2="39355"/>
                        <a14:backgroundMark x1="69238" y1="37891" x2="80566" y2="36035"/>
                        <a14:backgroundMark x1="75977" y1="38574" x2="38281" y2="34766"/>
                        <a14:backgroundMark x1="53223" y1="36426" x2="46875" y2="36914"/>
                        <a14:backgroundMark x1="52637" y1="36035" x2="47363" y2="31641"/>
                        <a14:backgroundMark x1="45410" y1="32617" x2="51758" y2="29297"/>
                        <a14:backgroundMark x1="41602" y1="34570" x2="34473" y2="34180"/>
                        <a14:backgroundMark x1="37891" y1="32617" x2="29883" y2="33496"/>
                        <a14:backgroundMark x1="32129" y1="33496" x2="26074" y2="29883"/>
                        <a14:backgroundMark x1="69629" y1="49121" x2="69238" y2="45508"/>
                        <a14:backgroundMark x1="64844" y1="49121" x2="64844" y2="47559"/>
                        <a14:backgroundMark x1="59082" y1="50781" x2="59766" y2="46777"/>
                        <a14:backgroundMark x1="54883" y1="51367" x2="54883" y2="46777"/>
                        <a14:backgroundMark x1="49609" y1="49707" x2="49609" y2="45508"/>
                        <a14:backgroundMark x1="42871" y1="50781" x2="43164" y2="45508"/>
                        <a14:backgroundMark x1="37891" y1="50293" x2="37891" y2="45313"/>
                        <a14:backgroundMark x1="33849" y1="48438" x2="32617" y2="42773"/>
                        <a14:backgroundMark x1="34082" y1="49512" x2="33849" y2="48438"/>
                        <a14:backgroundMark x1="38086" y1="41699" x2="38086" y2="41699"/>
                        <a14:backgroundMark x1="27148" y1="41504" x2="28418" y2="45313"/>
                        <a14:backgroundMark x1="65820" y1="51855" x2="66309" y2="47852"/>
                        <a14:backgroundMark x1="64160" y1="57031" x2="65234" y2="57031"/>
                        <a14:backgroundMark x1="58887" y1="57715" x2="59570" y2="57031"/>
                        <a14:backgroundMark x1="53027" y1="57520" x2="54102" y2="57324"/>
                        <a14:backgroundMark x1="49219" y1="58105" x2="49414" y2="57520"/>
                        <a14:backgroundMark x1="44336" y1="58594" x2="44336" y2="57910"/>
                        <a14:backgroundMark x1="40820" y1="59375" x2="39551" y2="57910"/>
                        <a14:backgroundMark x1="34473" y1="57910" x2="34473" y2="56836"/>
                        <a14:backgroundMark x1="30273" y1="50977" x2="29883" y2="50098"/>
                        <a14:backgroundMark x1="35938" y1="61328" x2="35938" y2="58301"/>
                        <a14:backgroundMark x1="31543" y1="55371" x2="31543" y2="55371"/>
                        <a14:backgroundMark x1="29395" y1="24902" x2="34082" y2="25098"/>
                        <a14:backgroundMark x1="28613" y1="25488" x2="39355" y2="2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5" t="13638" r="6267" b="14201"/>
          <a:stretch/>
        </p:blipFill>
        <p:spPr>
          <a:xfrm flipH="1">
            <a:off x="7785141" y="1614572"/>
            <a:ext cx="3906064" cy="3265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436895-E9D5-496A-B420-9837E4CDD0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 b="-348"/>
          <a:stretch/>
        </p:blipFill>
        <p:spPr>
          <a:xfrm>
            <a:off x="1580293" y="4079978"/>
            <a:ext cx="2994569" cy="8845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F1A572E-0CE4-47E4-A992-1AE4DF081A9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6" y="21548"/>
            <a:ext cx="2887994" cy="2887994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71528" y="3391046"/>
            <a:ext cx="26384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21198 0.3916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526 0.2402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7227 0.369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636 0.36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3155 0.2245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28308 0.3768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28516 0.2261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21654 0.3726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29179 0.2407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28307 0.3905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9011 0.25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29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 animBg="1"/>
      <p:bldP spid="10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2024-08-20T22:30:53Z</dcterms:created>
  <dcterms:modified xsi:type="dcterms:W3CDTF">2024-08-21T20:55:09Z</dcterms:modified>
</cp:coreProperties>
</file>