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F84D3AB-F78A-871E-FB15-28D5DA90C2FB}"/>
              </a:ext>
            </a:extLst>
          </p:cNvPr>
          <p:cNvSpPr/>
          <p:nvPr/>
        </p:nvSpPr>
        <p:spPr>
          <a:xfrm>
            <a:off x="1780349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F84C817-E628-6119-B466-1C66A5A7EF0A}"/>
              </a:ext>
            </a:extLst>
          </p:cNvPr>
          <p:cNvSpPr/>
          <p:nvPr/>
        </p:nvSpPr>
        <p:spPr>
          <a:xfrm>
            <a:off x="3376013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BE4367C5-0B97-2818-DFC7-CC0301D608DC}"/>
              </a:ext>
            </a:extLst>
          </p:cNvPr>
          <p:cNvSpPr/>
          <p:nvPr/>
        </p:nvSpPr>
        <p:spPr>
          <a:xfrm>
            <a:off x="4997077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C3272BB-B2B5-3587-1CA5-4C3A3F1BFCFE}"/>
              </a:ext>
            </a:extLst>
          </p:cNvPr>
          <p:cNvSpPr/>
          <p:nvPr/>
        </p:nvSpPr>
        <p:spPr>
          <a:xfrm>
            <a:off x="6580041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F02162C-C226-D324-7BFB-757459538805}"/>
              </a:ext>
            </a:extLst>
          </p:cNvPr>
          <p:cNvSpPr/>
          <p:nvPr/>
        </p:nvSpPr>
        <p:spPr>
          <a:xfrm>
            <a:off x="171985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85EB1AB-2BE6-0741-E7A9-F941A5DB741E}"/>
              </a:ext>
            </a:extLst>
          </p:cNvPr>
          <p:cNvSpPr/>
          <p:nvPr/>
        </p:nvSpPr>
        <p:spPr>
          <a:xfrm>
            <a:off x="1780349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D411AA79-926E-C0F8-0FA2-BF292821630C}"/>
              </a:ext>
            </a:extLst>
          </p:cNvPr>
          <p:cNvSpPr/>
          <p:nvPr/>
        </p:nvSpPr>
        <p:spPr>
          <a:xfrm>
            <a:off x="3376013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3E34AE8-F923-3A8E-3EA0-373C2DE95194}"/>
              </a:ext>
            </a:extLst>
          </p:cNvPr>
          <p:cNvSpPr/>
          <p:nvPr/>
        </p:nvSpPr>
        <p:spPr>
          <a:xfrm>
            <a:off x="4997077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45051C5-D6CC-562F-ECD4-EFF95D3981A8}"/>
              </a:ext>
            </a:extLst>
          </p:cNvPr>
          <p:cNvSpPr/>
          <p:nvPr/>
        </p:nvSpPr>
        <p:spPr>
          <a:xfrm>
            <a:off x="6580041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2AF3B64-469D-1E6C-AA67-323AF3C3ECB1}"/>
              </a:ext>
            </a:extLst>
          </p:cNvPr>
          <p:cNvGrpSpPr/>
          <p:nvPr/>
        </p:nvGrpSpPr>
        <p:grpSpPr>
          <a:xfrm>
            <a:off x="461696" y="3671306"/>
            <a:ext cx="898452" cy="898452"/>
            <a:chOff x="-228279" y="-1173546"/>
            <a:chExt cx="898452" cy="898452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F1B8A2D-3DC2-FF5C-23C8-51A5FDD9594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A0BFC21-D404-1002-D58A-88DF5BBBFE9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46E8E52-92DD-11A3-3A84-CEC25AF3E11A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3B160A1-DE2F-5E72-A74D-7E0A3D5D19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0878F63-EDDA-0EDE-1DBB-186F1C5F147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10F15AF-AFD7-5C1F-FEAD-48AA56DEFEB8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81B0392-A03A-1464-5E8B-BC8644284B59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49489E7-473C-240E-E116-457114AFDA77}"/>
              </a:ext>
            </a:extLst>
          </p:cNvPr>
          <p:cNvGrpSpPr/>
          <p:nvPr/>
        </p:nvGrpSpPr>
        <p:grpSpPr>
          <a:xfrm>
            <a:off x="2076226" y="3671306"/>
            <a:ext cx="898452" cy="898452"/>
            <a:chOff x="-228279" y="-1173546"/>
            <a:chExt cx="898452" cy="89845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F8C6692-C35E-19BE-BAE0-092DFB2C4A89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EBDAC12C-3595-480E-6971-D14EC8FCAC2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2AD6538-3BDD-110D-BF14-28361FEA61EE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0F480BA-AFA7-AFC0-2052-0AFEE59336E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FF79D05-3055-408F-6852-9F1F58DFE9F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F823FC5A-6966-F598-09A1-A6857E47BF2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1624DB6-57C9-7A2E-F816-CEDAD25BFD46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A2222AA4-CE82-D6FD-C75A-C4389009734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5B4FE11-A38D-130B-7075-4AEF8875190B}"/>
              </a:ext>
            </a:extLst>
          </p:cNvPr>
          <p:cNvGrpSpPr/>
          <p:nvPr/>
        </p:nvGrpSpPr>
        <p:grpSpPr>
          <a:xfrm>
            <a:off x="6933697" y="3677608"/>
            <a:ext cx="898452" cy="898452"/>
            <a:chOff x="-228279" y="-1173546"/>
            <a:chExt cx="898452" cy="898452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BE2D2C2-05FC-C312-4495-9D9758FFE447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097929-5AEF-D6DC-3B7E-E99C54972014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E8DF218B-1781-98C0-88B7-452B2CC0B879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79FA8670-1F83-AC60-AA4D-ECB556D6636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4C3AF06-A884-7951-9B30-F6B1B0B62884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C327CC8-9F9A-9EF5-4879-D5B523D93763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7B412E9-F540-C640-7AD2-CD7A801A7677}"/>
              </a:ext>
            </a:extLst>
          </p:cNvPr>
          <p:cNvGrpSpPr/>
          <p:nvPr/>
        </p:nvGrpSpPr>
        <p:grpSpPr>
          <a:xfrm>
            <a:off x="5318862" y="3671306"/>
            <a:ext cx="898452" cy="898452"/>
            <a:chOff x="-228279" y="-1173546"/>
            <a:chExt cx="898452" cy="898452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5854316-E8AC-BB12-F61B-99F4B85E617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AE2876C-E7DE-F01D-3090-567C6ACB4E4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C5DC872-CF2E-A3AE-D3A9-6D124FD4A4F6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2557AC7B-B646-048C-D982-A7C7099F9BE7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8E778D92-B783-FDC0-9D84-E1BD987F01CE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EA37BD9-A6DA-5E37-380C-9E16F1A1B037}"/>
              </a:ext>
            </a:extLst>
          </p:cNvPr>
          <p:cNvGrpSpPr/>
          <p:nvPr/>
        </p:nvGrpSpPr>
        <p:grpSpPr>
          <a:xfrm>
            <a:off x="3704609" y="3671306"/>
            <a:ext cx="898452" cy="898452"/>
            <a:chOff x="-228279" y="-1173546"/>
            <a:chExt cx="898452" cy="898452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87C471DF-2944-54A3-78F1-FB044897E6F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32109861-4A6F-FB93-FACA-6D3FFA9FF14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D2BDE4CE-F84B-FC2F-A3CE-5A55D02316A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6CA5763D-0B4E-244B-7488-65C8319C2F7E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05" name="Рисунок 104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C22CD9-A30C-E72B-2D54-77B10F2E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16" y="959517"/>
            <a:ext cx="1326329" cy="13263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429E19-32A8-A0D2-A530-D917BDF4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3" y="834598"/>
            <a:ext cx="1475309" cy="1576165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штан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4EE56D-E8FC-400F-4153-2E0319533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27348" r="23102" b="26911"/>
          <a:stretch/>
        </p:blipFill>
        <p:spPr>
          <a:xfrm>
            <a:off x="3407762" y="1015798"/>
            <a:ext cx="1471159" cy="1340715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фрукт, сок, яблок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3AB24B-2218-3F7A-B7A4-04468AA77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0" y="892490"/>
            <a:ext cx="1436336" cy="14363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лекопитающее, Морское млекопитающее, котик, морские млекопитающ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3B07ED-F7F7-3DEF-9E46-A818D337E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" y="892490"/>
            <a:ext cx="1436336" cy="143633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F3EA4156-CA5A-905F-5843-CADC7309D88A}"/>
              </a:ext>
            </a:extLst>
          </p:cNvPr>
          <p:cNvCxnSpPr>
            <a:cxnSpLocks/>
          </p:cNvCxnSpPr>
          <p:nvPr/>
        </p:nvCxnSpPr>
        <p:spPr>
          <a:xfrm>
            <a:off x="1216691" y="2163763"/>
            <a:ext cx="4112342" cy="1437613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FB4967C-2B75-8853-3D44-B6D31C1B6716}"/>
              </a:ext>
            </a:extLst>
          </p:cNvPr>
          <p:cNvCxnSpPr>
            <a:cxnSpLocks/>
          </p:cNvCxnSpPr>
          <p:nvPr/>
        </p:nvCxnSpPr>
        <p:spPr>
          <a:xfrm flipV="1">
            <a:off x="1381083" y="2056775"/>
            <a:ext cx="779556" cy="165187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CB125D4-6F6C-5201-2D4A-D1735020CA85}"/>
              </a:ext>
            </a:extLst>
          </p:cNvPr>
          <p:cNvCxnSpPr>
            <a:cxnSpLocks/>
          </p:cNvCxnSpPr>
          <p:nvPr/>
        </p:nvCxnSpPr>
        <p:spPr>
          <a:xfrm flipH="1" flipV="1">
            <a:off x="4607186" y="2120473"/>
            <a:ext cx="2284356" cy="1547713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70EE98F-C31B-A5A3-E04B-7D18114769E6}"/>
              </a:ext>
            </a:extLst>
          </p:cNvPr>
          <p:cNvCxnSpPr>
            <a:cxnSpLocks/>
          </p:cNvCxnSpPr>
          <p:nvPr/>
        </p:nvCxnSpPr>
        <p:spPr>
          <a:xfrm flipH="1">
            <a:off x="3060043" y="2120473"/>
            <a:ext cx="2498283" cy="154771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ABF3F27-747E-1277-0C26-F91A614109D2}"/>
              </a:ext>
            </a:extLst>
          </p:cNvPr>
          <p:cNvCxnSpPr>
            <a:cxnSpLocks/>
          </p:cNvCxnSpPr>
          <p:nvPr/>
        </p:nvCxnSpPr>
        <p:spPr>
          <a:xfrm flipH="1">
            <a:off x="4642255" y="2091739"/>
            <a:ext cx="2292020" cy="168016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 descr="Изображение выглядит как груш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34E702-14D1-7F80-1C72-52D9CBE5D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" y="959517"/>
            <a:ext cx="1414298" cy="1414298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еда, Легкая закуска, выпечка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7C7874-2DF6-69AC-EAE7-E63FD5597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54" y="752529"/>
            <a:ext cx="1436796" cy="1436796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48FD22-C1FE-DE89-23BA-4B24D7704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5" y="963520"/>
            <a:ext cx="1307714" cy="1307714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963EEFD-DCCE-315A-638D-AE517C3C5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96" y="752529"/>
            <a:ext cx="1670807" cy="1684446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D099C43-91D8-AFB1-CBB6-E1E30E268CDB}"/>
              </a:ext>
            </a:extLst>
          </p:cNvPr>
          <p:cNvGrpSpPr/>
          <p:nvPr/>
        </p:nvGrpSpPr>
        <p:grpSpPr>
          <a:xfrm>
            <a:off x="5085598" y="877592"/>
            <a:ext cx="1410683" cy="1646628"/>
            <a:chOff x="5313029" y="-2181578"/>
            <a:chExt cx="2159232" cy="2520376"/>
          </a:xfrm>
        </p:grpSpPr>
        <p:pic>
          <p:nvPicPr>
            <p:cNvPr id="122" name="Рисунок 121" descr="Изображение выглядит как транспортное средство, Наземный транспорт, суперкар, спортивный автомобил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686EB20-1998-1426-5A68-F3BA7FED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288" y="-2181578"/>
              <a:ext cx="1644809" cy="164480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327EFFC-3B57-7788-B58E-B855E421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29" y="-1820434"/>
              <a:ext cx="2159232" cy="2159232"/>
            </a:xfrm>
            <a:prstGeom prst="rect">
              <a:avLst/>
            </a:prstGeom>
          </p:spPr>
        </p:pic>
      </p:grp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1EFD37C-C037-C7F9-F98B-6D1B0A8DF277}"/>
              </a:ext>
            </a:extLst>
          </p:cNvPr>
          <p:cNvSpPr/>
          <p:nvPr/>
        </p:nvSpPr>
        <p:spPr>
          <a:xfrm>
            <a:off x="171985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937C2E97-318F-1C9A-C539-C7D596F891F5}"/>
              </a:ext>
            </a:extLst>
          </p:cNvPr>
          <p:cNvSpPr/>
          <p:nvPr/>
        </p:nvSpPr>
        <p:spPr>
          <a:xfrm>
            <a:off x="1780349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DECBD3F0-16F5-A5CD-B3A2-D6A32997E576}"/>
              </a:ext>
            </a:extLst>
          </p:cNvPr>
          <p:cNvSpPr/>
          <p:nvPr/>
        </p:nvSpPr>
        <p:spPr>
          <a:xfrm>
            <a:off x="3376013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C7482BB6-D4F2-6ECC-AF06-2C0A05FD1BA5}"/>
              </a:ext>
            </a:extLst>
          </p:cNvPr>
          <p:cNvSpPr/>
          <p:nvPr/>
        </p:nvSpPr>
        <p:spPr>
          <a:xfrm>
            <a:off x="4997077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FDCD613-7971-7BB0-0942-5D7927C7DEA1}"/>
              </a:ext>
            </a:extLst>
          </p:cNvPr>
          <p:cNvSpPr/>
          <p:nvPr/>
        </p:nvSpPr>
        <p:spPr>
          <a:xfrm>
            <a:off x="6580041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EA178C8-7BBE-03A8-1A8A-22BAB2D6189C}"/>
              </a:ext>
            </a:extLst>
          </p:cNvPr>
          <p:cNvGrpSpPr/>
          <p:nvPr/>
        </p:nvGrpSpPr>
        <p:grpSpPr>
          <a:xfrm>
            <a:off x="6892095" y="3672116"/>
            <a:ext cx="898452" cy="898452"/>
            <a:chOff x="-228279" y="-1173546"/>
            <a:chExt cx="898452" cy="898452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E59DEF62-54C2-6589-B758-40751BC4EA6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FAC8C3DE-9DCA-955C-5FE9-68718DC1DE1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805D3770-3609-11E0-EB7C-7E85B8870A97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D264DC83-ED32-BFD0-BC6A-2C3C9CA6B06D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8B2504ED-B304-B039-0C9B-087848DF076F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7A07FC60-30B5-1AFE-EABB-633738FD423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ABACDBC2-C8AB-ECD2-89B3-BCE1A5090E3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D04EA8E-D468-8842-5D0E-AC61181D2EBF}"/>
              </a:ext>
            </a:extLst>
          </p:cNvPr>
          <p:cNvGrpSpPr/>
          <p:nvPr/>
        </p:nvGrpSpPr>
        <p:grpSpPr>
          <a:xfrm>
            <a:off x="3688067" y="3672116"/>
            <a:ext cx="898452" cy="898452"/>
            <a:chOff x="-228279" y="-1173546"/>
            <a:chExt cx="898452" cy="898452"/>
          </a:xfrm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49489D0D-5B78-381F-6459-A6421F63A13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3AFB4CD9-FDAF-EB75-5D31-C38063806A09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336BE7C2-3970-84A0-09C1-8085423198B0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F0B378DB-4C57-60AA-FB5E-459BC9163C92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78140DB8-D0F6-3089-E845-1E36C6624221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46051952-C6C6-4EF0-C665-FE35627F5D1A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4F833DCE-2B28-BB46-2519-3ED3027ED39D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C2CACBA-805A-1178-A206-AA3432EFD69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46A11F8-D0F3-14A8-64A8-DB56C3159CD0}"/>
              </a:ext>
            </a:extLst>
          </p:cNvPr>
          <p:cNvGrpSpPr/>
          <p:nvPr/>
        </p:nvGrpSpPr>
        <p:grpSpPr>
          <a:xfrm>
            <a:off x="2092403" y="3645187"/>
            <a:ext cx="898452" cy="898452"/>
            <a:chOff x="-228279" y="-1173546"/>
            <a:chExt cx="898452" cy="898452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DC1E0D76-F3ED-8EED-3E7E-42EAAECC7D9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0DF08414-7ED5-261D-89A8-C087834F652F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B1D203-4EF6-8E2E-40B4-B4EB1442E7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EACAC87F-4A2A-476A-0001-77DD6282DA2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1EA9E905-3A08-8CAC-E20D-8AF5C2A2D98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317E5E4D-7E42-9E1E-3AA5-582C22C50FC9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04F4D4-08F5-D065-98D8-13BA45AE99D0}"/>
              </a:ext>
            </a:extLst>
          </p:cNvPr>
          <p:cNvGrpSpPr/>
          <p:nvPr/>
        </p:nvGrpSpPr>
        <p:grpSpPr>
          <a:xfrm>
            <a:off x="5318862" y="3672116"/>
            <a:ext cx="898452" cy="898452"/>
            <a:chOff x="-228279" y="-1173546"/>
            <a:chExt cx="898452" cy="898452"/>
          </a:xfrm>
        </p:grpSpPr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6E07CF7F-5E35-1F12-0F8C-361299C4681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FD0D0C31-0220-B13B-EFE9-73DED12E1A11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0F74BE2E-34FC-6D1B-1E2E-4AB5C2AFFF2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435BBC80-6C50-0308-784A-B54F33FB6E42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0F4E09DB-51B8-9F16-A1DF-035278FB48F2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37D14A8-EF6A-29C8-7B4F-1B3189BBEE78}"/>
              </a:ext>
            </a:extLst>
          </p:cNvPr>
          <p:cNvGrpSpPr/>
          <p:nvPr/>
        </p:nvGrpSpPr>
        <p:grpSpPr>
          <a:xfrm>
            <a:off x="469478" y="3673056"/>
            <a:ext cx="898452" cy="898452"/>
            <a:chOff x="-228279" y="-1173546"/>
            <a:chExt cx="898452" cy="898452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0A1AE8FF-E2BB-7AE5-D6E1-CD51F0C9588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F13A3FDD-00B5-D8B8-7BB4-3A298E7C6303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8EEA6C24-04E9-15DE-AA31-064F97B8BCD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3FCF1F29-30A3-9AAB-E3E8-EE104AB534BD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86E82E7-B7CF-0B6F-87FC-5D0C920D9920}"/>
              </a:ext>
            </a:extLst>
          </p:cNvPr>
          <p:cNvCxnSpPr>
            <a:cxnSpLocks/>
          </p:cNvCxnSpPr>
          <p:nvPr/>
        </p:nvCxnSpPr>
        <p:spPr>
          <a:xfrm flipH="1" flipV="1">
            <a:off x="1180577" y="2230790"/>
            <a:ext cx="932939" cy="137953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ABEBD07-DA33-798E-861F-419B1DCEC684}"/>
              </a:ext>
            </a:extLst>
          </p:cNvPr>
          <p:cNvCxnSpPr>
            <a:cxnSpLocks/>
          </p:cNvCxnSpPr>
          <p:nvPr/>
        </p:nvCxnSpPr>
        <p:spPr>
          <a:xfrm flipV="1">
            <a:off x="1180577" y="2271234"/>
            <a:ext cx="1056610" cy="1369851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C988DAF-FEA4-30C1-043F-93A8AC9DB71E}"/>
              </a:ext>
            </a:extLst>
          </p:cNvPr>
          <p:cNvCxnSpPr>
            <a:cxnSpLocks/>
          </p:cNvCxnSpPr>
          <p:nvPr/>
        </p:nvCxnSpPr>
        <p:spPr>
          <a:xfrm flipH="1" flipV="1">
            <a:off x="4487008" y="2120485"/>
            <a:ext cx="883535" cy="15101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5BD3E0D-081C-2B72-37A9-C4866636FFD4}"/>
              </a:ext>
            </a:extLst>
          </p:cNvPr>
          <p:cNvCxnSpPr>
            <a:cxnSpLocks/>
          </p:cNvCxnSpPr>
          <p:nvPr/>
        </p:nvCxnSpPr>
        <p:spPr>
          <a:xfrm flipH="1" flipV="1">
            <a:off x="6190094" y="2141339"/>
            <a:ext cx="828287" cy="14997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4612EA6-6E53-F75C-AF4C-E62176B4CEDC}"/>
              </a:ext>
            </a:extLst>
          </p:cNvPr>
          <p:cNvCxnSpPr>
            <a:cxnSpLocks/>
          </p:cNvCxnSpPr>
          <p:nvPr/>
        </p:nvCxnSpPr>
        <p:spPr>
          <a:xfrm flipV="1">
            <a:off x="4615004" y="2194294"/>
            <a:ext cx="2533390" cy="138384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EFD3EF09-DB17-96EC-36C4-6036DDBCD3D3}"/>
              </a:ext>
            </a:extLst>
          </p:cNvPr>
          <p:cNvGrpSpPr/>
          <p:nvPr/>
        </p:nvGrpSpPr>
        <p:grpSpPr>
          <a:xfrm>
            <a:off x="2126936" y="759568"/>
            <a:ext cx="4453105" cy="4263288"/>
            <a:chOff x="-5036977" y="3399171"/>
            <a:chExt cx="4453105" cy="42632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9267B2A-B8CA-AE96-DAE6-E2A87A4A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1" b="2971"/>
            <a:stretch/>
          </p:blipFill>
          <p:spPr>
            <a:xfrm>
              <a:off x="-5036977" y="3399171"/>
              <a:ext cx="4453105" cy="4263288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сетевой фильтр, игральная кост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8AD4BA-CB4C-BF14-238E-FA3FEC18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52274" y="3944259"/>
              <a:ext cx="1782495" cy="1782495"/>
            </a:xfrm>
            <a:prstGeom prst="rect">
              <a:avLst/>
            </a:prstGeom>
          </p:spPr>
        </p:pic>
      </p:grpSp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7541" y="3708652"/>
            <a:ext cx="29051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E4C4CA-70D5-4078-A0FC-A5F4BB7AE801}"/>
</file>

<file path=customXml/itemProps2.xml><?xml version="1.0" encoding="utf-8"?>
<ds:datastoreItem xmlns:ds="http://schemas.openxmlformats.org/officeDocument/2006/customXml" ds:itemID="{965FB99C-E411-4C5C-93CE-44AF3B299A3D}"/>
</file>

<file path=customXml/itemProps3.xml><?xml version="1.0" encoding="utf-8"?>
<ds:datastoreItem xmlns:ds="http://schemas.openxmlformats.org/officeDocument/2006/customXml" ds:itemID="{D07719A5-8EB4-4BB1-B4E8-F798277D67B8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2025-02-12T13:08:44Z</dcterms:created>
  <dcterms:modified xsi:type="dcterms:W3CDTF">2025-02-26T15:31:47Z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