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1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494073" y="150633"/>
            <a:ext cx="3166587" cy="306683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980894" y="696715"/>
            <a:ext cx="2294954" cy="188696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608" y="22066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8" y="630703"/>
            <a:ext cx="2002322" cy="19188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40268" y="599303"/>
            <a:ext cx="1993900" cy="2169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55" y="-27633"/>
            <a:ext cx="5579934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3981" y="3855643"/>
            <a:ext cx="2226319" cy="24543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30" y="2549595"/>
            <a:ext cx="1020310" cy="1244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62" y="860401"/>
            <a:ext cx="1020310" cy="1244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60" y="3217470"/>
            <a:ext cx="987247" cy="1203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925957" y="1271857"/>
            <a:ext cx="4134485" cy="401576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3638550"/>
            <a:ext cx="314325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4.44444E-6 L -0.23321 0.128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3.7037E-6 L -0.36758 0.4365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0 L -0.48151 0.1902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76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19</cp:revision>
  <dcterms:created xsi:type="dcterms:W3CDTF">2024-04-13T10:22:00Z</dcterms:created>
  <dcterms:modified xsi:type="dcterms:W3CDTF">2024-07-16T12:29:43Z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3626B582B6744208A62CBB30B247A5F6_12</vt:lpwstr>
  </property>
  <property fmtid="{D5CDD505-2E9C-101B-9397-08002B2CF9AE}" pid="3" name="KSOProductBuildVer">
    <vt:lpwstr>1033-12.2.0.17153</vt:lpwstr>
  </property>
</Properties>
</file>