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1966" autoAdjust="0"/>
  </p:normalViewPr>
  <p:slideViewPr>
    <p:cSldViewPr snapToGrid="0">
      <p:cViewPr varScale="1">
        <p:scale>
          <a:sx n="99" d="100"/>
          <a:sy n="99" d="100"/>
        </p:scale>
        <p:origin x="912" y="7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sv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microsoft.com/office/2007/relationships/hdphoto" Target="../media/hdphoto1.wdp"/><Relationship Id="rId21" Type="http://schemas.openxmlformats.org/officeDocument/2006/relationships/image" Target="../media/image18.png"/><Relationship Id="rId22" Type="http://schemas.microsoft.com/office/2007/relationships/hdphoto" Target="../media/hdphoto2.wdp"/><Relationship Id="rId23" Type="http://schemas.openxmlformats.org/officeDocument/2006/relationships/image" Target="../media/image19.png"/><Relationship Id="rId24" Type="http://schemas.microsoft.com/office/2007/relationships/hdphoto" Target="../media/hdphoto3.wdp"/><Relationship Id="rId25" Type="http://schemas.openxmlformats.org/officeDocument/2006/relationships/image" Target="../media/image20.png"/><Relationship Id="rId26" Type="http://schemas.openxmlformats.org/officeDocument/2006/relationships/image" Target="../media/image21.png"/><Relationship Id="rId27" Type="http://schemas.openxmlformats.org/officeDocument/2006/relationships/image" Target="../media/image22.png"/><Relationship Id="rId28" Type="http://schemas.openxmlformats.org/officeDocument/2006/relationships/image" Target="../media/image23.png"/><Relationship Id="rId29" Type="http://schemas.openxmlformats.org/officeDocument/2006/relationships/image" Target="../media/image24.png"/><Relationship Id="rId30" Type="http://schemas.openxmlformats.org/officeDocument/2006/relationships/image" Target="../media/image25.png"/><Relationship Id="rId31" Type="http://schemas.openxmlformats.org/officeDocument/2006/relationships/image" Target="../media/image26.png"/><Relationship Id="rId32" Type="http://schemas.openxmlformats.org/officeDocument/2006/relationships/image" Target="../media/image27.png"/><Relationship Id="rId33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6F5E7D-16C7-4260-EE39-42BF60B9B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82"/>
            <a:ext cx="12192000" cy="68366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639714EB-27C3-D26D-AFC1-220499ACCE4A}"/>
              </a:ext>
            </a:extLst>
          </p:cNvPr>
          <p:cNvGrpSpPr/>
          <p:nvPr/>
        </p:nvGrpSpPr>
        <p:grpSpPr>
          <a:xfrm>
            <a:off x="7670040" y="357320"/>
            <a:ext cx="1273571" cy="1294421"/>
            <a:chOff x="6628031" y="219971"/>
            <a:chExt cx="1507490" cy="1532169"/>
          </a:xfrm>
        </p:grpSpPr>
        <p:sp>
          <p:nvSpPr>
            <p:cNvPr id="89" name="Прямоугольник 88">
              <a:extLst>
                <a:ext uri="{FF2B5EF4-FFF2-40B4-BE49-F238E27FC236}">
                  <a16:creationId xmlns:a16="http://schemas.microsoft.com/office/drawing/2014/main" id="{746429F6-36D4-1A74-C8B0-1C3D38EBC357}"/>
                </a:ext>
              </a:extLst>
            </p:cNvPr>
            <p:cNvSpPr/>
            <p:nvPr/>
          </p:nvSpPr>
          <p:spPr>
            <a:xfrm>
              <a:off x="6706871" y="236290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0" name="Рисунок 89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6661B08B-B886-BA01-15E6-9CDAEDB7CF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8031" y="219971"/>
              <a:ext cx="1507490" cy="1532169"/>
            </a:xfrm>
            <a:prstGeom prst="rect">
              <a:avLst/>
            </a:prstGeom>
          </p:spPr>
        </p:pic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997BCA1C-6825-F6B0-19B4-C2333787F91C}"/>
              </a:ext>
            </a:extLst>
          </p:cNvPr>
          <p:cNvGrpSpPr/>
          <p:nvPr/>
        </p:nvGrpSpPr>
        <p:grpSpPr>
          <a:xfrm>
            <a:off x="7689987" y="3402218"/>
            <a:ext cx="1273571" cy="1273571"/>
            <a:chOff x="6658033" y="3516793"/>
            <a:chExt cx="1507490" cy="1507490"/>
          </a:xfrm>
        </p:grpSpPr>
        <p:sp>
          <p:nvSpPr>
            <p:cNvPr id="92" name="Прямоугольник 91">
              <a:extLst>
                <a:ext uri="{FF2B5EF4-FFF2-40B4-BE49-F238E27FC236}">
                  <a16:creationId xmlns:a16="http://schemas.microsoft.com/office/drawing/2014/main" id="{71E4A53A-79EC-FAF2-ADCC-D8A291BF7387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3" name="Рисунок 92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9FB471FE-A7CC-4DE6-3A3B-7394AE4BD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8033" y="3516793"/>
              <a:ext cx="1507490" cy="1507490"/>
            </a:xfrm>
            <a:prstGeom prst="rect">
              <a:avLst/>
            </a:prstGeom>
          </p:spPr>
        </p:pic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AB7EBE52-04E1-FDDC-0200-CD307C9F5E2D}"/>
              </a:ext>
            </a:extLst>
          </p:cNvPr>
          <p:cNvGrpSpPr/>
          <p:nvPr/>
        </p:nvGrpSpPr>
        <p:grpSpPr>
          <a:xfrm>
            <a:off x="933533" y="363274"/>
            <a:ext cx="1179433" cy="1179433"/>
            <a:chOff x="1171674" y="197572"/>
            <a:chExt cx="1396061" cy="1396061"/>
          </a:xfrm>
        </p:grpSpPr>
        <p:sp>
          <p:nvSpPr>
            <p:cNvPr id="96" name="Прямоугольник 95">
              <a:extLst>
                <a:ext uri="{FF2B5EF4-FFF2-40B4-BE49-F238E27FC236}">
                  <a16:creationId xmlns:a16="http://schemas.microsoft.com/office/drawing/2014/main" id="{254238E9-27BA-00F4-2CA4-A7322602F23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7" name="Рисунок 96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18F79747-15F0-3544-FE74-D78230C3E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967" y="229997"/>
              <a:ext cx="1312891" cy="1312891"/>
            </a:xfrm>
            <a:prstGeom prst="rect">
              <a:avLst/>
            </a:prstGeom>
          </p:spPr>
        </p:pic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FAB0E287-16C1-5497-5B46-4EAAD480E1B6}"/>
              </a:ext>
            </a:extLst>
          </p:cNvPr>
          <p:cNvGrpSpPr/>
          <p:nvPr/>
        </p:nvGrpSpPr>
        <p:grpSpPr>
          <a:xfrm>
            <a:off x="5548152" y="5566730"/>
            <a:ext cx="1179433" cy="1179433"/>
            <a:chOff x="4787100" y="5281017"/>
            <a:chExt cx="1396061" cy="1396061"/>
          </a:xfrm>
        </p:grpSpPr>
        <p:sp>
          <p:nvSpPr>
            <p:cNvPr id="99" name="Прямоугольник 98">
              <a:extLst>
                <a:ext uri="{FF2B5EF4-FFF2-40B4-BE49-F238E27FC236}">
                  <a16:creationId xmlns:a16="http://schemas.microsoft.com/office/drawing/2014/main" id="{DB30AD02-757B-89B7-60F7-985A8115921A}"/>
                </a:ext>
              </a:extLst>
            </p:cNvPr>
            <p:cNvSpPr/>
            <p:nvPr/>
          </p:nvSpPr>
          <p:spPr>
            <a:xfrm>
              <a:off x="4787100" y="528101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0" name="Рисунок 99" descr="Изображение выглядит как одежда, кепка, бейсболка, Модный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3D3A4521-9A5B-37A9-2AD7-7A6E28DB5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1521" y="5353146"/>
              <a:ext cx="1267218" cy="1267218"/>
            </a:xfrm>
            <a:prstGeom prst="rect">
              <a:avLst/>
            </a:prstGeom>
          </p:spPr>
        </p:pic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20069F2F-2692-70FE-0175-9808D9D29525}"/>
              </a:ext>
            </a:extLst>
          </p:cNvPr>
          <p:cNvGrpSpPr/>
          <p:nvPr/>
        </p:nvGrpSpPr>
        <p:grpSpPr>
          <a:xfrm>
            <a:off x="3215707" y="5562396"/>
            <a:ext cx="1179433" cy="1179433"/>
            <a:chOff x="2942035" y="5274259"/>
            <a:chExt cx="1396061" cy="1396061"/>
          </a:xfrm>
        </p:grpSpPr>
        <p:sp>
          <p:nvSpPr>
            <p:cNvPr id="102" name="Прямоугольник 101">
              <a:extLst>
                <a:ext uri="{FF2B5EF4-FFF2-40B4-BE49-F238E27FC236}">
                  <a16:creationId xmlns:a16="http://schemas.microsoft.com/office/drawing/2014/main" id="{A3D142E0-22B6-5FF3-E6ED-8C500B0EF34F}"/>
                </a:ext>
              </a:extLst>
            </p:cNvPr>
            <p:cNvSpPr/>
            <p:nvPr/>
          </p:nvSpPr>
          <p:spPr>
            <a:xfrm>
              <a:off x="2942035" y="5274259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3" name="Рисунок 102" descr="Изображение выглядит как растение, лепесток, цветок, гибискус&#10;&#10;Автоматически созданное описание">
              <a:extLst>
                <a:ext uri="{FF2B5EF4-FFF2-40B4-BE49-F238E27FC236}">
                  <a16:creationId xmlns:a16="http://schemas.microsoft.com/office/drawing/2014/main" id="{2CFCD01C-E201-92C3-8558-421A16A8C4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3909" y="5316477"/>
              <a:ext cx="1291840" cy="1291840"/>
            </a:xfrm>
            <a:prstGeom prst="rect">
              <a:avLst/>
            </a:prstGeom>
          </p:spPr>
        </p:pic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D7575844-58C3-BD6C-621E-7007FFE9DCD3}"/>
              </a:ext>
            </a:extLst>
          </p:cNvPr>
          <p:cNvGrpSpPr/>
          <p:nvPr/>
        </p:nvGrpSpPr>
        <p:grpSpPr>
          <a:xfrm>
            <a:off x="913679" y="3455814"/>
            <a:ext cx="1179433" cy="1179433"/>
            <a:chOff x="1171674" y="3628223"/>
            <a:chExt cx="1396061" cy="1396061"/>
          </a:xfrm>
        </p:grpSpPr>
        <p:sp>
          <p:nvSpPr>
            <p:cNvPr id="105" name="Прямоугольник 104">
              <a:extLst>
                <a:ext uri="{FF2B5EF4-FFF2-40B4-BE49-F238E27FC236}">
                  <a16:creationId xmlns:a16="http://schemas.microsoft.com/office/drawing/2014/main" id="{E02BD50E-5080-97CC-6F78-2EB72A486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7" name="Рисунок 106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9399B89B-1341-0714-7C41-6DD942C876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619" y="3721341"/>
              <a:ext cx="1248017" cy="1264225"/>
            </a:xfrm>
            <a:prstGeom prst="rect">
              <a:avLst/>
            </a:prstGeom>
          </p:spPr>
        </p:pic>
      </p:grp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D5DB6CF1-DD3A-FD7B-7C18-E0B29C1A518E}"/>
              </a:ext>
            </a:extLst>
          </p:cNvPr>
          <p:cNvGrpSpPr/>
          <p:nvPr/>
        </p:nvGrpSpPr>
        <p:grpSpPr>
          <a:xfrm>
            <a:off x="930159" y="1925598"/>
            <a:ext cx="1179433" cy="1179433"/>
            <a:chOff x="1171674" y="1912897"/>
            <a:chExt cx="1396061" cy="1396061"/>
          </a:xfrm>
        </p:grpSpPr>
        <p:sp>
          <p:nvSpPr>
            <p:cNvPr id="112" name="Прямоугольник 111">
              <a:extLst>
                <a:ext uri="{FF2B5EF4-FFF2-40B4-BE49-F238E27FC236}">
                  <a16:creationId xmlns:a16="http://schemas.microsoft.com/office/drawing/2014/main" id="{735ECDA6-85CC-3D30-CA69-2386F1CB211E}"/>
                </a:ext>
              </a:extLst>
            </p:cNvPr>
            <p:cNvSpPr/>
            <p:nvPr/>
          </p:nvSpPr>
          <p:spPr>
            <a:xfrm>
              <a:off x="1171674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23" name="Рисунок 122" descr="Изображение выглядит как одежда, Шорты, штаны, Трусы&#10;&#10;Автоматически созданное описание">
              <a:extLst>
                <a:ext uri="{FF2B5EF4-FFF2-40B4-BE49-F238E27FC236}">
                  <a16:creationId xmlns:a16="http://schemas.microsoft.com/office/drawing/2014/main" id="{FBFEFE36-90B3-C213-6221-B18725D76B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3363" y="2055880"/>
              <a:ext cx="1112682" cy="1112682"/>
            </a:xfrm>
            <a:prstGeom prst="rect">
              <a:avLst/>
            </a:prstGeom>
          </p:spPr>
        </p:pic>
      </p:grpSp>
      <p:grpSp>
        <p:nvGrpSpPr>
          <p:cNvPr id="134" name="Группа 133">
            <a:extLst>
              <a:ext uri="{FF2B5EF4-FFF2-40B4-BE49-F238E27FC236}">
                <a16:creationId xmlns:a16="http://schemas.microsoft.com/office/drawing/2014/main" id="{496AADF3-784A-D9B5-FC16-D3768F518278}"/>
              </a:ext>
            </a:extLst>
          </p:cNvPr>
          <p:cNvGrpSpPr/>
          <p:nvPr/>
        </p:nvGrpSpPr>
        <p:grpSpPr>
          <a:xfrm>
            <a:off x="7725467" y="4919857"/>
            <a:ext cx="1179433" cy="1179433"/>
            <a:chOff x="6706870" y="5264367"/>
            <a:chExt cx="1396061" cy="1396061"/>
          </a:xfrm>
        </p:grpSpPr>
        <p:sp>
          <p:nvSpPr>
            <p:cNvPr id="135" name="Прямоугольник 134">
              <a:extLst>
                <a:ext uri="{FF2B5EF4-FFF2-40B4-BE49-F238E27FC236}">
                  <a16:creationId xmlns:a16="http://schemas.microsoft.com/office/drawing/2014/main" id="{401DAB4B-56EC-EF6B-3EE3-D9B2670637E3}"/>
                </a:ext>
              </a:extLst>
            </p:cNvPr>
            <p:cNvSpPr/>
            <p:nvPr/>
          </p:nvSpPr>
          <p:spPr>
            <a:xfrm>
              <a:off x="6706870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36" name="Рисунок 135" descr="Изображение выглядит как фрукт, клубника, Натуральные продукты, яг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8E4ED0AC-EEA0-1AE1-251D-653E2BF7A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7323" y="5405076"/>
              <a:ext cx="1129201" cy="1115686"/>
            </a:xfrm>
            <a:prstGeom prst="rect">
              <a:avLst/>
            </a:prstGeom>
          </p:spPr>
        </p:pic>
      </p:grpSp>
      <p:grpSp>
        <p:nvGrpSpPr>
          <p:cNvPr id="137" name="Группа 136">
            <a:extLst>
              <a:ext uri="{FF2B5EF4-FFF2-40B4-BE49-F238E27FC236}">
                <a16:creationId xmlns:a16="http://schemas.microsoft.com/office/drawing/2014/main" id="{92AF5A65-8A32-0C44-EB56-F97ECAC01343}"/>
              </a:ext>
            </a:extLst>
          </p:cNvPr>
          <p:cNvGrpSpPr/>
          <p:nvPr/>
        </p:nvGrpSpPr>
        <p:grpSpPr>
          <a:xfrm>
            <a:off x="7710195" y="1899576"/>
            <a:ext cx="1204192" cy="1205690"/>
            <a:chOff x="6677565" y="1881818"/>
            <a:chExt cx="1425367" cy="1427140"/>
          </a:xfrm>
        </p:grpSpPr>
        <p:sp>
          <p:nvSpPr>
            <p:cNvPr id="138" name="Прямоугольник 137">
              <a:extLst>
                <a:ext uri="{FF2B5EF4-FFF2-40B4-BE49-F238E27FC236}">
                  <a16:creationId xmlns:a16="http://schemas.microsoft.com/office/drawing/2014/main" id="{1114DE5F-517F-A60F-95D2-B9764FDC97CE}"/>
                </a:ext>
              </a:extLst>
            </p:cNvPr>
            <p:cNvSpPr/>
            <p:nvPr/>
          </p:nvSpPr>
          <p:spPr>
            <a:xfrm>
              <a:off x="6706871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39" name="Рисунок 138" descr="Изображение выглядит как графическая вставк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581D4BD7-1AB6-7EE8-6ADA-2C651A5E4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7565" y="1881818"/>
              <a:ext cx="1408422" cy="1408422"/>
            </a:xfrm>
            <a:prstGeom prst="rect">
              <a:avLst/>
            </a:prstGeom>
          </p:spPr>
        </p:pic>
      </p:grpSp>
      <p:grpSp>
        <p:nvGrpSpPr>
          <p:cNvPr id="140" name="Группа 139">
            <a:extLst>
              <a:ext uri="{FF2B5EF4-FFF2-40B4-BE49-F238E27FC236}">
                <a16:creationId xmlns:a16="http://schemas.microsoft.com/office/drawing/2014/main" id="{8B85E1F2-960E-006A-7B09-00BE418D92A0}"/>
              </a:ext>
            </a:extLst>
          </p:cNvPr>
          <p:cNvGrpSpPr/>
          <p:nvPr/>
        </p:nvGrpSpPr>
        <p:grpSpPr>
          <a:xfrm>
            <a:off x="919207" y="4919572"/>
            <a:ext cx="1179433" cy="1179433"/>
            <a:chOff x="1171674" y="5264367"/>
            <a:chExt cx="1396061" cy="1396061"/>
          </a:xfrm>
        </p:grpSpPr>
        <p:sp>
          <p:nvSpPr>
            <p:cNvPr id="141" name="Прямоугольник 140">
              <a:extLst>
                <a:ext uri="{FF2B5EF4-FFF2-40B4-BE49-F238E27FC236}">
                  <a16:creationId xmlns:a16="http://schemas.microsoft.com/office/drawing/2014/main" id="{65450D73-B5BE-5F22-1085-9C41A6F49705}"/>
                </a:ext>
              </a:extLst>
            </p:cNvPr>
            <p:cNvSpPr/>
            <p:nvPr/>
          </p:nvSpPr>
          <p:spPr>
            <a:xfrm>
              <a:off x="1171674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42" name="Рисунок 141" descr="Изображение выглядит как картина, рисунок, Детское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12C8F528-4EC4-7A07-85D4-E8A24D3617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4493" y="5304589"/>
              <a:ext cx="1322594" cy="1322594"/>
            </a:xfrm>
            <a:prstGeom prst="rect">
              <a:avLst/>
            </a:prstGeom>
          </p:spPr>
        </p:pic>
      </p:grpSp>
      <p:pic>
        <p:nvPicPr>
          <p:cNvPr id="143" name="Рисунок 142" descr="Флажок со сплошной заливкой">
            <a:extLst>
              <a:ext uri="{FF2B5EF4-FFF2-40B4-BE49-F238E27FC236}">
                <a16:creationId xmlns:a16="http://schemas.microsoft.com/office/drawing/2014/main" id="{622FC79F-5919-0B51-B84F-C41A51E811E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34824" y="2033634"/>
            <a:ext cx="1035355" cy="1035355"/>
          </a:xfrm>
          <a:prstGeom prst="rect">
            <a:avLst/>
          </a:prstGeom>
        </p:spPr>
      </p:pic>
      <p:pic>
        <p:nvPicPr>
          <p:cNvPr id="146" name="Рисунок 145" descr="Флажок со сплошной заливкой">
            <a:extLst>
              <a:ext uri="{FF2B5EF4-FFF2-40B4-BE49-F238E27FC236}">
                <a16:creationId xmlns:a16="http://schemas.microsoft.com/office/drawing/2014/main" id="{794619FC-9B1E-BB04-CD18-04F3FE2A3FD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34824" y="492097"/>
            <a:ext cx="1035355" cy="1035355"/>
          </a:xfrm>
          <a:prstGeom prst="rect">
            <a:avLst/>
          </a:prstGeom>
        </p:spPr>
      </p:pic>
      <p:pic>
        <p:nvPicPr>
          <p:cNvPr id="147" name="Рисунок 146" descr="Флажок со сплошной заливкой">
            <a:extLst>
              <a:ext uri="{FF2B5EF4-FFF2-40B4-BE49-F238E27FC236}">
                <a16:creationId xmlns:a16="http://schemas.microsoft.com/office/drawing/2014/main" id="{3366369E-4EFC-019C-9060-18142D3A5B1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311543" y="5681417"/>
            <a:ext cx="1035355" cy="1035355"/>
          </a:xfrm>
          <a:prstGeom prst="rect">
            <a:avLst/>
          </a:prstGeom>
        </p:spPr>
      </p:pic>
      <p:pic>
        <p:nvPicPr>
          <p:cNvPr id="148" name="Рисунок 147" descr="Флажок со сплошной заливкой">
            <a:extLst>
              <a:ext uri="{FF2B5EF4-FFF2-40B4-BE49-F238E27FC236}">
                <a16:creationId xmlns:a16="http://schemas.microsoft.com/office/drawing/2014/main" id="{FF6A3E7D-38F2-C733-0E9C-989BF9DBD79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17615" y="4988555"/>
            <a:ext cx="1035355" cy="1035355"/>
          </a:xfrm>
          <a:prstGeom prst="rect">
            <a:avLst/>
          </a:prstGeom>
        </p:spPr>
      </p:pic>
      <p:pic>
        <p:nvPicPr>
          <p:cNvPr id="149" name="Рисунок 148" descr="Флажок со сплошной заливкой">
            <a:extLst>
              <a:ext uri="{FF2B5EF4-FFF2-40B4-BE49-F238E27FC236}">
                <a16:creationId xmlns:a16="http://schemas.microsoft.com/office/drawing/2014/main" id="{02A0340B-64CE-4387-B7C7-C708F6E99D8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640528" y="5654093"/>
            <a:ext cx="1035355" cy="1035355"/>
          </a:xfrm>
          <a:prstGeom prst="rect">
            <a:avLst/>
          </a:prstGeom>
        </p:spPr>
      </p:pic>
      <p:pic>
        <p:nvPicPr>
          <p:cNvPr id="150" name="Рисунок 149" descr="Флажок со сплошной заливкой">
            <a:extLst>
              <a:ext uri="{FF2B5EF4-FFF2-40B4-BE49-F238E27FC236}">
                <a16:creationId xmlns:a16="http://schemas.microsoft.com/office/drawing/2014/main" id="{69722D3E-98C8-0B9B-E0F6-2544AA25A26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06163" y="5023585"/>
            <a:ext cx="1035355" cy="1035355"/>
          </a:xfrm>
          <a:prstGeom prst="rect">
            <a:avLst/>
          </a:prstGeom>
        </p:spPr>
      </p:pic>
      <p:pic>
        <p:nvPicPr>
          <p:cNvPr id="151" name="Рисунок 150" descr="Флажок со сплошной заливкой">
            <a:extLst>
              <a:ext uri="{FF2B5EF4-FFF2-40B4-BE49-F238E27FC236}">
                <a16:creationId xmlns:a16="http://schemas.microsoft.com/office/drawing/2014/main" id="{36FEE85A-3886-B8C3-7C53-2109B238712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43667" y="2089707"/>
            <a:ext cx="1035355" cy="1035355"/>
          </a:xfrm>
          <a:prstGeom prst="rect">
            <a:avLst/>
          </a:prstGeom>
        </p:spPr>
      </p:pic>
      <p:pic>
        <p:nvPicPr>
          <p:cNvPr id="153" name="Рисунок 152" descr="Изображение выглядит как картина, цветок, растение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E5C4DCB5-2CE3-5B3A-811E-360A412CDC93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800"/>
          <a:stretch/>
        </p:blipFill>
        <p:spPr>
          <a:xfrm>
            <a:off x="2395646" y="417539"/>
            <a:ext cx="5070399" cy="497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745BDB41-46D5-9D1B-44CF-D16C7125D71B}"/>
              </a:ext>
            </a:extLst>
          </p:cNvPr>
          <p:cNvGrpSpPr/>
          <p:nvPr/>
        </p:nvGrpSpPr>
        <p:grpSpPr>
          <a:xfrm>
            <a:off x="7687884" y="3408744"/>
            <a:ext cx="1273571" cy="1273571"/>
            <a:chOff x="6658033" y="3516793"/>
            <a:chExt cx="1507490" cy="1507490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B397A8D7-CA31-AC8B-845C-67C5D4589FEB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" name="Рисунок 8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AE5CD1A7-6A5A-721A-8FE2-6B0142F56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8033" y="3516793"/>
              <a:ext cx="1507490" cy="1507490"/>
            </a:xfrm>
            <a:prstGeom prst="rect">
              <a:avLst/>
            </a:prstGeom>
          </p:spPr>
        </p:pic>
      </p:grpSp>
      <p:sp>
        <p:nvSpPr>
          <p:cNvPr id="144" name="Знак умножения 143">
            <a:extLst>
              <a:ext uri="{FF2B5EF4-FFF2-40B4-BE49-F238E27FC236}">
                <a16:creationId xmlns:a16="http://schemas.microsoft.com/office/drawing/2014/main" id="{84504256-6D0C-BC81-556E-D716916A5619}"/>
              </a:ext>
            </a:extLst>
          </p:cNvPr>
          <p:cNvSpPr/>
          <p:nvPr/>
        </p:nvSpPr>
        <p:spPr>
          <a:xfrm>
            <a:off x="7725846" y="3454676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2386A649-CEB2-E02A-15DB-8D9B69D39C2C}"/>
              </a:ext>
            </a:extLst>
          </p:cNvPr>
          <p:cNvGrpSpPr/>
          <p:nvPr/>
        </p:nvGrpSpPr>
        <p:grpSpPr>
          <a:xfrm>
            <a:off x="919222" y="3451668"/>
            <a:ext cx="1179433" cy="1179433"/>
            <a:chOff x="1171674" y="3628223"/>
            <a:chExt cx="1396061" cy="1396061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E2D8219C-7187-FECF-50A9-F7AA37625D61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" name="Рисунок 14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E82680A4-79A2-90F4-28BD-62CD515AD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619" y="3721341"/>
              <a:ext cx="1248017" cy="1264225"/>
            </a:xfrm>
            <a:prstGeom prst="rect">
              <a:avLst/>
            </a:prstGeom>
          </p:spPr>
        </p:pic>
      </p:grpSp>
      <p:sp>
        <p:nvSpPr>
          <p:cNvPr id="145" name="Знак умножения 144">
            <a:extLst>
              <a:ext uri="{FF2B5EF4-FFF2-40B4-BE49-F238E27FC236}">
                <a16:creationId xmlns:a16="http://schemas.microsoft.com/office/drawing/2014/main" id="{CD188F3C-B86A-F30F-C9EC-6AA4CFEB6A30}"/>
              </a:ext>
            </a:extLst>
          </p:cNvPr>
          <p:cNvSpPr/>
          <p:nvPr/>
        </p:nvSpPr>
        <p:spPr>
          <a:xfrm>
            <a:off x="906603" y="3463647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9825ED16-CCF0-9055-C048-F59E8F2A006E}"/>
              </a:ext>
            </a:extLst>
          </p:cNvPr>
          <p:cNvGrpSpPr/>
          <p:nvPr/>
        </p:nvGrpSpPr>
        <p:grpSpPr>
          <a:xfrm>
            <a:off x="932807" y="359785"/>
            <a:ext cx="1179433" cy="1179433"/>
            <a:chOff x="1171674" y="197572"/>
            <a:chExt cx="1396061" cy="1396061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E4D03FF2-D606-F0DA-C50B-260E16625C79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0D951D34-4114-DAB1-59AD-4CAF9DC80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967" y="229997"/>
              <a:ext cx="1312891" cy="1312891"/>
            </a:xfrm>
            <a:prstGeom prst="rect">
              <a:avLst/>
            </a:prstGeom>
          </p:spPr>
        </p:pic>
      </p:grpSp>
      <p:sp>
        <p:nvSpPr>
          <p:cNvPr id="152" name="Знак умножения 151">
            <a:extLst>
              <a:ext uri="{FF2B5EF4-FFF2-40B4-BE49-F238E27FC236}">
                <a16:creationId xmlns:a16="http://schemas.microsoft.com/office/drawing/2014/main" id="{C85F0FC7-DCE0-7358-566E-102F311EB39C}"/>
              </a:ext>
            </a:extLst>
          </p:cNvPr>
          <p:cNvSpPr/>
          <p:nvPr/>
        </p:nvSpPr>
        <p:spPr>
          <a:xfrm>
            <a:off x="926457" y="371107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0" name="Рисунок 19" descr="Изображение выглядит как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150F0CA-4D58-0789-9493-74F763493D2C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235" y="300167"/>
            <a:ext cx="1733467" cy="1733467"/>
          </a:xfrm>
          <a:prstGeom prst="rect">
            <a:avLst/>
          </a:prstGeom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FCB4F329-65A7-2A95-7B9B-2C6983A28D36}"/>
              </a:ext>
            </a:extLst>
          </p:cNvPr>
          <p:cNvGrpSpPr/>
          <p:nvPr/>
        </p:nvGrpSpPr>
        <p:grpSpPr>
          <a:xfrm>
            <a:off x="2717061" y="1787814"/>
            <a:ext cx="3708635" cy="1496844"/>
            <a:chOff x="2717061" y="1787814"/>
            <a:chExt cx="3708635" cy="1496844"/>
          </a:xfrm>
        </p:grpSpPr>
        <p:pic>
          <p:nvPicPr>
            <p:cNvPr id="22" name="Рисунок 21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39FF0A81-4F8C-7B88-D2D3-E29B0C6AA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06992">
              <a:off x="5419506" y="1787814"/>
              <a:ext cx="1006190" cy="1022663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EBFA3C4A-601F-4096-871E-FBDB3DF29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82555">
              <a:off x="2724087" y="2419287"/>
              <a:ext cx="858345" cy="872397"/>
            </a:xfrm>
            <a:prstGeom prst="rect">
              <a:avLst/>
            </a:prstGeom>
          </p:spPr>
        </p:pic>
      </p:grpSp>
      <p:pic>
        <p:nvPicPr>
          <p:cNvPr id="28" name="Рисунок 27" descr="Изображение выглядит как растение, лепесток, цветок, гибискус&#10;&#10;Автоматически созданное описание">
            <a:extLst>
              <a:ext uri="{FF2B5EF4-FFF2-40B4-BE49-F238E27FC236}">
                <a16:creationId xmlns:a16="http://schemas.microsoft.com/office/drawing/2014/main" id="{C87930FF-676A-A1B2-5FDD-5D5E48CE3279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1088">
            <a:off x="6151864" y="4044315"/>
            <a:ext cx="1261824" cy="1261824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фрукт, клубника, Натуральные продукты, ягода&#10;&#10;Автоматически созданное описание">
            <a:extLst>
              <a:ext uri="{FF2B5EF4-FFF2-40B4-BE49-F238E27FC236}">
                <a16:creationId xmlns:a16="http://schemas.microsoft.com/office/drawing/2014/main" id="{9774CABE-D9BF-774F-8ADA-0C6611A5B58C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313" y="4661534"/>
            <a:ext cx="732872" cy="724101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льтфильм, Анимация,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2E7ACDAB-BF10-F1D5-A89F-9D3162C754AB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967" y="2907089"/>
            <a:ext cx="2412235" cy="2412235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одежда, кепка, бейсболка, Модный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062B3B9D-281C-79BD-6538-2361ED3731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44186" y="2854707"/>
            <a:ext cx="1271484" cy="889408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беспозвоночный, гребешок, ракушка&#10;&#10;Автоматически созданное описание">
            <a:extLst>
              <a:ext uri="{FF2B5EF4-FFF2-40B4-BE49-F238E27FC236}">
                <a16:creationId xmlns:a16="http://schemas.microsoft.com/office/drawing/2014/main" id="{445A1232-6E9C-2379-C248-8B779853677C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5232">
            <a:off x="4426279" y="4465083"/>
            <a:ext cx="618048" cy="618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988" y="911328"/>
            <a:ext cx="2783089" cy="2832787"/>
          </a:xfrm>
          <a:prstGeom prst="rect">
            <a:avLst/>
          </a:prstGeom>
        </p:spPr>
      </p:pic>
      <p:pic>
        <p:nvPicPr>
          <p:cNvPr id="154" name="Picture 153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9255319" y="4038653"/>
            <a:ext cx="1704975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4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</p:childTnLst>
        </p:cTn>
      </p:par>
    </p:tnLst>
    <p:bldLst>
      <p:bldP spid="144" grpId="0" animBg="1"/>
      <p:bldP spid="145" grpId="0" animBg="1"/>
      <p:bldP spid="15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24</cp:revision>
  <dcterms:created xsi:type="dcterms:W3CDTF">2024-05-03T09:09:01Z</dcterms:created>
  <dcterms:modified xsi:type="dcterms:W3CDTF">2024-11-14T19:31:09Z</dcterms:modified>
</cp:coreProperties>
</file>