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F226-D365-4248-B597-F061ECB87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858459-67A3-43A6-99C5-D14E5AC5A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71736-AB30-4531-B7AC-8A0A49AD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E31D6-5A47-4A01-8D04-767F7B3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A4DED-6D1A-4EA5-8D69-3FB2E725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8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02BC-D4A8-4834-B485-EA152B83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5D433-8B5E-4F27-AEA6-E3059F57C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0F733-6F41-4202-B7F8-90F31E2E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5C341-34FC-4DA1-8668-D75F57C3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69134-13A3-4991-80DD-8E419F64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256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AF7811-E10D-4001-BD5A-12C2F5744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7C167-131C-4CF2-9F21-EE9A75DC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FCCC-ABD3-4015-8382-FA599F85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2D7E9A-3FDE-4387-8224-47C01E5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92713-C07B-4F7E-888C-4A6D9E2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7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D4161-2703-4D76-9431-2B3A1C2A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85DA4-BBF9-4EF1-BF88-3EA264B8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132C5-572B-40E4-B10D-0C80DBD4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9FAB8-18AF-493C-8C77-C7BE0999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A0351-82B2-4736-ADF6-96368F4B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403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A22E9-6CC1-4C12-9A54-A0514CAB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6C116-551C-404E-A250-49F82B69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EC36E6-5A3E-4B01-8CED-33EFE4CA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01E41-4848-433D-BA2F-284DAFB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40044-6A14-444A-A704-EAB0D130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95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B286C-A8EA-482B-8056-9EF15CBA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4EDB4-138F-47F3-9670-DD7AA05A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34DEE-4A0E-43D1-9E75-D257A35F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04766-6293-479D-BEF5-B4B3CF17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89CD-19B3-4B64-AC95-DDC12B4B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05E7BE-CE15-42DD-ABF4-07A97CB9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39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06A7F-A935-4688-A152-D347BDB3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E1EEF-A8F6-4842-8C2F-A67A56E94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57CFFB-958E-4493-A63D-5BCC7E1C9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674A8-45E7-49FF-9A59-E05ADC90D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CAADD3-4915-449B-BDAA-85AFC0287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A69-7F38-47D8-AFB6-EF390A1B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717E6-53D6-4D6E-9A0B-D9307DC6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7DFF96-CFB2-4906-8C80-6609ACF4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09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848D6-7324-412B-9EBE-8746622D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7FFE69-7317-42C1-A187-BA8DF48A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DEBB5-EE35-49BC-A38D-6A6EB0B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D46F8E-6FA7-4366-ACEA-2230FD94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7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32605-C006-4BFC-8835-8C1AD9DC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33795D-13C9-4B18-AE9D-95DBCB6C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47D8F7-A022-4DD6-984A-93CD2481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00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C2AD0-CCA1-4EFB-B986-02D4E97C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E92B5-3C83-4DFC-83BB-FDBA687B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151B6-85D4-4403-BC75-0F1B17ED7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814B6-8700-400B-830C-08DE5E33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0AA5F-A972-4E3A-8214-3D4016D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049F9-A318-4A3E-B0D9-89F597C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53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D752-96E5-468A-A76D-17FD167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A4E2C7-6E54-43ED-B39F-9DCCF057C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4A8A74-D955-48A8-B892-3F4CE0152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7F1AB-BFC3-4104-9FB5-A662548F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DD87C-8ED2-497C-8809-735A54B8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280419-AD3F-4CDD-B62B-17913D5C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6583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00920-0837-479C-8E68-5D314C6D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A791C-2265-4642-88CB-B4C705E0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B7858-3133-44FC-9597-379080C17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22FF-B46C-4DFF-A64B-7BDCAACD5DEB}" type="datetimeFigureOut">
              <a:rPr lang="ru-KZ" smtClean="0"/>
              <a:t>24.08.2024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E58F6-8B3C-4090-A9C9-DC00048C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432E-1E41-40DF-A50E-DD62F2ED7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125C-2B39-488E-AC4B-05C2D2C543B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94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74CC1-07AF-48AE-ACE2-872F1070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955" y="-5986"/>
            <a:ext cx="12420955" cy="709768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5A63C21-DF5A-4764-B13D-30C55EB25947}"/>
              </a:ext>
            </a:extLst>
          </p:cNvPr>
          <p:cNvSpPr/>
          <p:nvPr/>
        </p:nvSpPr>
        <p:spPr>
          <a:xfrm>
            <a:off x="370688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6B79374-1857-4B2C-B47F-9EB1C6BCF140}"/>
              </a:ext>
            </a:extLst>
          </p:cNvPr>
          <p:cNvSpPr/>
          <p:nvPr/>
        </p:nvSpPr>
        <p:spPr>
          <a:xfrm>
            <a:off x="3530339" y="142505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4328454-986E-4373-9ACE-9DEEA33C6659}"/>
              </a:ext>
            </a:extLst>
          </p:cNvPr>
          <p:cNvSpPr/>
          <p:nvPr/>
        </p:nvSpPr>
        <p:spPr>
          <a:xfrm>
            <a:off x="6646995" y="136510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F33B0F1-05F2-4BFA-9189-ECD21F63E1B3}"/>
              </a:ext>
            </a:extLst>
          </p:cNvPr>
          <p:cNvSpPr/>
          <p:nvPr/>
        </p:nvSpPr>
        <p:spPr>
          <a:xfrm>
            <a:off x="1919817" y="160058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B5CB5A9-B4F9-4AB0-80E2-DE3DAEA3551C}"/>
              </a:ext>
            </a:extLst>
          </p:cNvPr>
          <p:cNvSpPr/>
          <p:nvPr/>
        </p:nvSpPr>
        <p:spPr>
          <a:xfrm>
            <a:off x="5090148" y="1616173"/>
            <a:ext cx="1596047" cy="1473924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1" name="КР игольницца Прямоугольник: скругленные углы 40">
            <a:extLst>
              <a:ext uri="{FF2B5EF4-FFF2-40B4-BE49-F238E27FC236}">
                <a16:creationId xmlns:a16="http://schemas.microsoft.com/office/drawing/2014/main" id="{7403704D-FDCB-4878-B01E-86BEDDD0205F}"/>
              </a:ext>
            </a:extLst>
          </p:cNvPr>
          <p:cNvSpPr/>
          <p:nvPr/>
        </p:nvSpPr>
        <p:spPr>
          <a:xfrm>
            <a:off x="368226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2" name="игольницца">
            <a:extLst>
              <a:ext uri="{FF2B5EF4-FFF2-40B4-BE49-F238E27FC236}">
                <a16:creationId xmlns:a16="http://schemas.microsoft.com/office/drawing/2014/main" id="{CF67B6A7-7BB6-48B6-B72A-14D436A29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4458" r="14182" b="4136"/>
          <a:stretch/>
        </p:blipFill>
        <p:spPr>
          <a:xfrm>
            <a:off x="417209" y="137869"/>
            <a:ext cx="1483197" cy="1483197"/>
          </a:xfrm>
          <a:prstGeom prst="rect">
            <a:avLst/>
          </a:prstGeom>
        </p:spPr>
      </p:pic>
      <p:sp>
        <p:nvSpPr>
          <p:cNvPr id="42" name="КР деревце Прямоугольник: скругленные углы 40">
            <a:extLst>
              <a:ext uri="{FF2B5EF4-FFF2-40B4-BE49-F238E27FC236}">
                <a16:creationId xmlns:a16="http://schemas.microsoft.com/office/drawing/2014/main" id="{5557D8EF-6633-4719-9272-B60E251E2FB0}"/>
              </a:ext>
            </a:extLst>
          </p:cNvPr>
          <p:cNvSpPr/>
          <p:nvPr/>
        </p:nvSpPr>
        <p:spPr>
          <a:xfrm>
            <a:off x="1929730" y="1602172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6" name="дерево">
            <a:extLst>
              <a:ext uri="{FF2B5EF4-FFF2-40B4-BE49-F238E27FC236}">
                <a16:creationId xmlns:a16="http://schemas.microsoft.com/office/drawing/2014/main" id="{53F2A1AF-89DB-4FF6-BCB6-BBFF3CF51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25" y="1616447"/>
            <a:ext cx="1473924" cy="1473924"/>
          </a:xfrm>
          <a:prstGeom prst="rect">
            <a:avLst/>
          </a:prstGeom>
        </p:spPr>
      </p:pic>
      <p:sp>
        <p:nvSpPr>
          <p:cNvPr id="43" name="КР сахарн Прямоугольник: скругленные углы 40">
            <a:extLst>
              <a:ext uri="{FF2B5EF4-FFF2-40B4-BE49-F238E27FC236}">
                <a16:creationId xmlns:a16="http://schemas.microsoft.com/office/drawing/2014/main" id="{DEB355A5-E260-49B4-9101-8500E20DD02D}"/>
              </a:ext>
            </a:extLst>
          </p:cNvPr>
          <p:cNvSpPr/>
          <p:nvPr/>
        </p:nvSpPr>
        <p:spPr>
          <a:xfrm>
            <a:off x="3540209" y="142505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6" name="сахарница">
            <a:extLst>
              <a:ext uri="{FF2B5EF4-FFF2-40B4-BE49-F238E27FC236}">
                <a16:creationId xmlns:a16="http://schemas.microsoft.com/office/drawing/2014/main" id="{BCCDD796-FF7F-434E-9BAA-4AFD7984D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58" y="-73033"/>
            <a:ext cx="1905000" cy="1905000"/>
          </a:xfrm>
          <a:prstGeom prst="rect">
            <a:avLst/>
          </a:prstGeom>
        </p:spPr>
      </p:pic>
      <p:sp>
        <p:nvSpPr>
          <p:cNvPr id="44" name="КР колодецц Прямоугольник: скругленные углы 40">
            <a:extLst>
              <a:ext uri="{FF2B5EF4-FFF2-40B4-BE49-F238E27FC236}">
                <a16:creationId xmlns:a16="http://schemas.microsoft.com/office/drawing/2014/main" id="{68591A67-4441-4051-A244-B5E5BC505071}"/>
              </a:ext>
            </a:extLst>
          </p:cNvPr>
          <p:cNvSpPr/>
          <p:nvPr/>
        </p:nvSpPr>
        <p:spPr>
          <a:xfrm>
            <a:off x="5104987" y="1610287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8" name="колодец">
            <a:extLst>
              <a:ext uri="{FF2B5EF4-FFF2-40B4-BE49-F238E27FC236}">
                <a16:creationId xmlns:a16="http://schemas.microsoft.com/office/drawing/2014/main" id="{F0E3B4F9-B25C-42CD-9CEA-022554640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8" y="1668418"/>
            <a:ext cx="1387513" cy="1387513"/>
          </a:xfrm>
          <a:prstGeom prst="rect">
            <a:avLst/>
          </a:prstGeom>
        </p:spPr>
      </p:pic>
      <p:sp>
        <p:nvSpPr>
          <p:cNvPr id="45" name="КР дворец Прямоугольник: скругленные углы 40">
            <a:extLst>
              <a:ext uri="{FF2B5EF4-FFF2-40B4-BE49-F238E27FC236}">
                <a16:creationId xmlns:a16="http://schemas.microsoft.com/office/drawing/2014/main" id="{FD79B2D3-6C71-4AED-A486-F4DA92BF9D03}"/>
              </a:ext>
            </a:extLst>
          </p:cNvPr>
          <p:cNvSpPr/>
          <p:nvPr/>
        </p:nvSpPr>
        <p:spPr>
          <a:xfrm>
            <a:off x="6661631" y="136510"/>
            <a:ext cx="1596047" cy="1473924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30" name="дворец">
            <a:extLst>
              <a:ext uri="{FF2B5EF4-FFF2-40B4-BE49-F238E27FC236}">
                <a16:creationId xmlns:a16="http://schemas.microsoft.com/office/drawing/2014/main" id="{0DB72F84-A6AB-4628-8866-B528E1BC3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52" y="155879"/>
            <a:ext cx="1435186" cy="1435186"/>
          </a:xfrm>
          <a:prstGeom prst="rect">
            <a:avLst/>
          </a:prstGeom>
        </p:spPr>
      </p:pic>
      <p:sp>
        <p:nvSpPr>
          <p:cNvPr id="49" name="Полилиния: игла">
            <a:extLst>
              <a:ext uri="{FF2B5EF4-FFF2-40B4-BE49-F238E27FC236}">
                <a16:creationId xmlns:a16="http://schemas.microsoft.com/office/drawing/2014/main" id="{BD7BC00C-3106-42DF-8303-3F07E3264DA8}"/>
              </a:ext>
            </a:extLst>
          </p:cNvPr>
          <p:cNvSpPr/>
          <p:nvPr/>
        </p:nvSpPr>
        <p:spPr>
          <a:xfrm>
            <a:off x="1992573" y="873457"/>
            <a:ext cx="2374711" cy="2866030"/>
          </a:xfrm>
          <a:custGeom>
            <a:avLst/>
            <a:gdLst>
              <a:gd name="connsiteX0" fmla="*/ 0 w 2374794"/>
              <a:gd name="connsiteY0" fmla="*/ 0 h 2784144"/>
              <a:gd name="connsiteX1" fmla="*/ 914400 w 2374794"/>
              <a:gd name="connsiteY1" fmla="*/ 232012 h 2784144"/>
              <a:gd name="connsiteX2" fmla="*/ 914400 w 2374794"/>
              <a:gd name="connsiteY2" fmla="*/ 232012 h 2784144"/>
              <a:gd name="connsiteX3" fmla="*/ 2142699 w 2374794"/>
              <a:gd name="connsiteY3" fmla="*/ 1269242 h 2784144"/>
              <a:gd name="connsiteX4" fmla="*/ 2374711 w 2374794"/>
              <a:gd name="connsiteY4" fmla="*/ 2784144 h 2784144"/>
              <a:gd name="connsiteX5" fmla="*/ 2374711 w 2374794"/>
              <a:gd name="connsiteY5" fmla="*/ 2784144 h 278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94" h="2784144">
                <a:moveTo>
                  <a:pt x="0" y="0"/>
                </a:moveTo>
                <a:lnTo>
                  <a:pt x="914400" y="232012"/>
                </a:lnTo>
                <a:lnTo>
                  <a:pt x="914400" y="232012"/>
                </a:lnTo>
                <a:cubicBezTo>
                  <a:pt x="1119116" y="404884"/>
                  <a:pt x="1899314" y="843887"/>
                  <a:pt x="2142699" y="1269242"/>
                </a:cubicBezTo>
                <a:cubicBezTo>
                  <a:pt x="2386084" y="1694597"/>
                  <a:pt x="2374711" y="2784144"/>
                  <a:pt x="2374711" y="2784144"/>
                </a:cubicBezTo>
                <a:lnTo>
                  <a:pt x="2374711" y="2784144"/>
                </a:lnTo>
              </a:path>
            </a:pathLst>
          </a:cu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C5009A0D-8A8E-48A8-8C98-DCD4878D484E}"/>
              </a:ext>
            </a:extLst>
          </p:cNvPr>
          <p:cNvSpPr/>
          <p:nvPr/>
        </p:nvSpPr>
        <p:spPr>
          <a:xfrm>
            <a:off x="3534770" y="2183642"/>
            <a:ext cx="4025282" cy="1555845"/>
          </a:xfrm>
          <a:custGeom>
            <a:avLst/>
            <a:gdLst>
              <a:gd name="connsiteX0" fmla="*/ 0 w 4025282"/>
              <a:gd name="connsiteY0" fmla="*/ 0 h 1555845"/>
              <a:gd name="connsiteX1" fmla="*/ 941696 w 4025282"/>
              <a:gd name="connsiteY1" fmla="*/ 313898 h 1555845"/>
              <a:gd name="connsiteX2" fmla="*/ 1528549 w 4025282"/>
              <a:gd name="connsiteY2" fmla="*/ 1160059 h 1555845"/>
              <a:gd name="connsiteX3" fmla="*/ 3835021 w 4025282"/>
              <a:gd name="connsiteY3" fmla="*/ 1392071 h 1555845"/>
              <a:gd name="connsiteX4" fmla="*/ 3889612 w 4025282"/>
              <a:gd name="connsiteY4" fmla="*/ 1555845 h 1555845"/>
              <a:gd name="connsiteX5" fmla="*/ 3889612 w 4025282"/>
              <a:gd name="connsiteY5" fmla="*/ 1555845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282" h="1555845">
                <a:moveTo>
                  <a:pt x="0" y="0"/>
                </a:moveTo>
                <a:cubicBezTo>
                  <a:pt x="343469" y="60277"/>
                  <a:pt x="686938" y="120555"/>
                  <a:pt x="941696" y="313898"/>
                </a:cubicBezTo>
                <a:cubicBezTo>
                  <a:pt x="1196454" y="507241"/>
                  <a:pt x="1046328" y="980363"/>
                  <a:pt x="1528549" y="1160059"/>
                </a:cubicBezTo>
                <a:cubicBezTo>
                  <a:pt x="2010770" y="1339755"/>
                  <a:pt x="3441511" y="1326107"/>
                  <a:pt x="3835021" y="1392071"/>
                </a:cubicBezTo>
                <a:cubicBezTo>
                  <a:pt x="4228531" y="1458035"/>
                  <a:pt x="3889612" y="1555845"/>
                  <a:pt x="3889612" y="1555845"/>
                </a:cubicBezTo>
                <a:lnTo>
                  <a:pt x="3889612" y="1555845"/>
                </a:lnTo>
              </a:path>
            </a:pathLst>
          </a:cu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B3F2168F-9244-4021-A2E2-EC1173BADA42}"/>
              </a:ext>
            </a:extLst>
          </p:cNvPr>
          <p:cNvSpPr/>
          <p:nvPr/>
        </p:nvSpPr>
        <p:spPr>
          <a:xfrm>
            <a:off x="2708258" y="1610437"/>
            <a:ext cx="1857383" cy="3523538"/>
          </a:xfrm>
          <a:custGeom>
            <a:avLst/>
            <a:gdLst>
              <a:gd name="connsiteX0" fmla="*/ 1604435 w 1604435"/>
              <a:gd name="connsiteY0" fmla="*/ 0 h 3729147"/>
              <a:gd name="connsiteX1" fmla="*/ 1399718 w 1604435"/>
              <a:gd name="connsiteY1" fmla="*/ 805218 h 3729147"/>
              <a:gd name="connsiteX2" fmla="*/ 553557 w 1604435"/>
              <a:gd name="connsiteY2" fmla="*/ 1815152 h 3729147"/>
              <a:gd name="connsiteX3" fmla="*/ 48590 w 1604435"/>
              <a:gd name="connsiteY3" fmla="*/ 3548418 h 3729147"/>
              <a:gd name="connsiteX4" fmla="*/ 48590 w 1604435"/>
              <a:gd name="connsiteY4" fmla="*/ 3589361 h 37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435" h="3729147">
                <a:moveTo>
                  <a:pt x="1604435" y="0"/>
                </a:moveTo>
                <a:cubicBezTo>
                  <a:pt x="1589649" y="251346"/>
                  <a:pt x="1574864" y="502693"/>
                  <a:pt x="1399718" y="805218"/>
                </a:cubicBezTo>
                <a:cubicBezTo>
                  <a:pt x="1224572" y="1107743"/>
                  <a:pt x="778745" y="1357952"/>
                  <a:pt x="553557" y="1815152"/>
                </a:cubicBezTo>
                <a:cubicBezTo>
                  <a:pt x="328369" y="2272352"/>
                  <a:pt x="48590" y="3548418"/>
                  <a:pt x="48590" y="3548418"/>
                </a:cubicBezTo>
                <a:cubicBezTo>
                  <a:pt x="-35571" y="3844119"/>
                  <a:pt x="6509" y="3716740"/>
                  <a:pt x="48590" y="3589361"/>
                </a:cubicBezTo>
              </a:path>
            </a:pathLst>
          </a:cu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96CFDC8-4E83-4210-9AA8-085A3FADC870}"/>
              </a:ext>
            </a:extLst>
          </p:cNvPr>
          <p:cNvSpPr/>
          <p:nvPr/>
        </p:nvSpPr>
        <p:spPr>
          <a:xfrm>
            <a:off x="1166848" y="3016155"/>
            <a:ext cx="4670553" cy="723332"/>
          </a:xfrm>
          <a:custGeom>
            <a:avLst/>
            <a:gdLst>
              <a:gd name="connsiteX0" fmla="*/ 4644743 w 4670553"/>
              <a:gd name="connsiteY0" fmla="*/ 0 h 723332"/>
              <a:gd name="connsiteX1" fmla="*/ 4385436 w 4670553"/>
              <a:gd name="connsiteY1" fmla="*/ 559558 h 723332"/>
              <a:gd name="connsiteX2" fmla="*/ 2611227 w 4670553"/>
              <a:gd name="connsiteY2" fmla="*/ 341194 h 723332"/>
              <a:gd name="connsiteX3" fmla="*/ 673245 w 4670553"/>
              <a:gd name="connsiteY3" fmla="*/ 409433 h 723332"/>
              <a:gd name="connsiteX4" fmla="*/ 59096 w 4670553"/>
              <a:gd name="connsiteY4" fmla="*/ 668741 h 723332"/>
              <a:gd name="connsiteX5" fmla="*/ 59096 w 4670553"/>
              <a:gd name="connsiteY5" fmla="*/ 723332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0553" h="723332">
                <a:moveTo>
                  <a:pt x="4644743" y="0"/>
                </a:moveTo>
                <a:cubicBezTo>
                  <a:pt x="4684549" y="251346"/>
                  <a:pt x="4724355" y="502692"/>
                  <a:pt x="4385436" y="559558"/>
                </a:cubicBezTo>
                <a:cubicBezTo>
                  <a:pt x="4046517" y="616424"/>
                  <a:pt x="3229925" y="366215"/>
                  <a:pt x="2611227" y="341194"/>
                </a:cubicBezTo>
                <a:cubicBezTo>
                  <a:pt x="1992529" y="316173"/>
                  <a:pt x="1098600" y="354842"/>
                  <a:pt x="673245" y="409433"/>
                </a:cubicBezTo>
                <a:cubicBezTo>
                  <a:pt x="247890" y="464024"/>
                  <a:pt x="59096" y="668741"/>
                  <a:pt x="59096" y="668741"/>
                </a:cubicBezTo>
                <a:cubicBezTo>
                  <a:pt x="-43262" y="721057"/>
                  <a:pt x="7917" y="722194"/>
                  <a:pt x="59096" y="723332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EBB2ED04-8A30-4E2D-A5AA-69286F51F6D6}"/>
              </a:ext>
            </a:extLst>
          </p:cNvPr>
          <p:cNvSpPr/>
          <p:nvPr/>
        </p:nvSpPr>
        <p:spPr>
          <a:xfrm>
            <a:off x="5805784" y="1651379"/>
            <a:ext cx="1686837" cy="3384645"/>
          </a:xfrm>
          <a:custGeom>
            <a:avLst/>
            <a:gdLst>
              <a:gd name="connsiteX0" fmla="*/ 1686837 w 1686837"/>
              <a:gd name="connsiteY0" fmla="*/ 0 h 3384645"/>
              <a:gd name="connsiteX1" fmla="*/ 1441177 w 1686837"/>
              <a:gd name="connsiteY1" fmla="*/ 1241946 h 3384645"/>
              <a:gd name="connsiteX2" fmla="*/ 403947 w 1686837"/>
              <a:gd name="connsiteY2" fmla="*/ 1678675 h 3384645"/>
              <a:gd name="connsiteX3" fmla="*/ 403947 w 1686837"/>
              <a:gd name="connsiteY3" fmla="*/ 1678675 h 3384645"/>
              <a:gd name="connsiteX4" fmla="*/ 35458 w 1686837"/>
              <a:gd name="connsiteY4" fmla="*/ 2374711 h 3384645"/>
              <a:gd name="connsiteX5" fmla="*/ 35458 w 1686837"/>
              <a:gd name="connsiteY5" fmla="*/ 3384645 h 338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837" h="3384645">
                <a:moveTo>
                  <a:pt x="1686837" y="0"/>
                </a:moveTo>
                <a:cubicBezTo>
                  <a:pt x="1670914" y="481083"/>
                  <a:pt x="1654992" y="962167"/>
                  <a:pt x="1441177" y="1241946"/>
                </a:cubicBezTo>
                <a:cubicBezTo>
                  <a:pt x="1227362" y="1521725"/>
                  <a:pt x="403947" y="1678675"/>
                  <a:pt x="403947" y="1678675"/>
                </a:cubicBezTo>
                <a:lnTo>
                  <a:pt x="403947" y="1678675"/>
                </a:lnTo>
                <a:cubicBezTo>
                  <a:pt x="342532" y="1794681"/>
                  <a:pt x="96873" y="2090383"/>
                  <a:pt x="35458" y="2374711"/>
                </a:cubicBezTo>
                <a:cubicBezTo>
                  <a:pt x="-25957" y="2659039"/>
                  <a:pt x="4750" y="3021842"/>
                  <a:pt x="35458" y="3384645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C3F844D-CD25-49CE-9959-1D9ADC45630B}"/>
              </a:ext>
            </a:extLst>
          </p:cNvPr>
          <p:cNvGrpSpPr/>
          <p:nvPr/>
        </p:nvGrpSpPr>
        <p:grpSpPr>
          <a:xfrm>
            <a:off x="3549595" y="3645861"/>
            <a:ext cx="1609747" cy="1604451"/>
            <a:chOff x="3475491" y="3624585"/>
            <a:chExt cx="1609747" cy="16044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3C9AF9CE-B715-457E-9A61-0C858FB1EACA}"/>
                </a:ext>
              </a:extLst>
            </p:cNvPr>
            <p:cNvSpPr/>
            <p:nvPr/>
          </p:nvSpPr>
          <p:spPr>
            <a:xfrm>
              <a:off x="3489191" y="3755112"/>
              <a:ext cx="1596047" cy="14739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E570E031-11DA-44B9-B887-39F6C0242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4576" flipH="1">
              <a:off x="3475491" y="3624585"/>
              <a:ext cx="1443965" cy="154947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372206E-989F-410C-AFA2-D46DFB9746E1}"/>
              </a:ext>
            </a:extLst>
          </p:cNvPr>
          <p:cNvGrpSpPr/>
          <p:nvPr/>
        </p:nvGrpSpPr>
        <p:grpSpPr>
          <a:xfrm>
            <a:off x="1998207" y="5204823"/>
            <a:ext cx="1596047" cy="1473924"/>
            <a:chOff x="1944930" y="5156401"/>
            <a:chExt cx="1596047" cy="1473924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ECF5CAF2-F701-4D56-A9DE-112B9FDFBC5C}"/>
                </a:ext>
              </a:extLst>
            </p:cNvPr>
            <p:cNvSpPr/>
            <p:nvPr/>
          </p:nvSpPr>
          <p:spPr>
            <a:xfrm>
              <a:off x="1944930" y="5156401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C91631E6-57D4-4535-B656-10040479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B58343"/>
                </a:clrFrom>
                <a:clrTo>
                  <a:srgbClr val="B58343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ement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900" y="5251230"/>
              <a:ext cx="1333672" cy="1333672"/>
            </a:xfrm>
            <a:prstGeom prst="rect">
              <a:avLst/>
            </a:prstGeom>
            <a:effectLst>
              <a:glow rad="101600">
                <a:srgbClr val="FF0000">
                  <a:alpha val="40000"/>
                </a:srgbClr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A1ABC87-1CFF-4013-8FE5-ECF95D5826AC}"/>
              </a:ext>
            </a:extLst>
          </p:cNvPr>
          <p:cNvGrpSpPr/>
          <p:nvPr/>
        </p:nvGrpSpPr>
        <p:grpSpPr>
          <a:xfrm>
            <a:off x="5084080" y="5101680"/>
            <a:ext cx="1596047" cy="1497249"/>
            <a:chOff x="5060484" y="5044962"/>
            <a:chExt cx="1596047" cy="149724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7A1FB14F-89AE-4EC7-835B-70306FCBF1B0}"/>
                </a:ext>
              </a:extLst>
            </p:cNvPr>
            <p:cNvSpPr/>
            <p:nvPr/>
          </p:nvSpPr>
          <p:spPr>
            <a:xfrm>
              <a:off x="5060484" y="5068287"/>
              <a:ext cx="1596047" cy="14739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BF4D97BB-7571-4CD5-8914-AD0D524D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43" y="5044962"/>
              <a:ext cx="1388319" cy="146189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B4A16A5-7E56-4FF7-AEEA-6854B9995834}"/>
              </a:ext>
            </a:extLst>
          </p:cNvPr>
          <p:cNvGrpSpPr/>
          <p:nvPr/>
        </p:nvGrpSpPr>
        <p:grpSpPr>
          <a:xfrm>
            <a:off x="6454582" y="3516337"/>
            <a:ext cx="1749973" cy="1749973"/>
            <a:chOff x="6429956" y="3567314"/>
            <a:chExt cx="1749973" cy="174997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3A356AAD-A6B3-4CA7-84BC-7A3E9259E34F}"/>
                </a:ext>
              </a:extLst>
            </p:cNvPr>
            <p:cNvSpPr/>
            <p:nvPr/>
          </p:nvSpPr>
          <p:spPr>
            <a:xfrm>
              <a:off x="6552957" y="3755112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1D63D6E9-014E-40EF-9364-067B07A1A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956" y="3567314"/>
              <a:ext cx="1749973" cy="17499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3639E17-DD2D-40D9-AB29-2B8EA9555360}"/>
              </a:ext>
            </a:extLst>
          </p:cNvPr>
          <p:cNvGrpSpPr/>
          <p:nvPr/>
        </p:nvGrpSpPr>
        <p:grpSpPr>
          <a:xfrm>
            <a:off x="396009" y="3728857"/>
            <a:ext cx="1596047" cy="1568986"/>
            <a:chOff x="425425" y="3660051"/>
            <a:chExt cx="1596047" cy="1568986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FAEE03AE-39C8-4719-931C-36B2D5B1B710}"/>
                </a:ext>
              </a:extLst>
            </p:cNvPr>
            <p:cNvSpPr/>
            <p:nvPr/>
          </p:nvSpPr>
          <p:spPr>
            <a:xfrm>
              <a:off x="425425" y="3755113"/>
              <a:ext cx="1596047" cy="147392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5371324-6653-4D5B-B0DF-5D283621F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80" y="3660051"/>
              <a:ext cx="1473924" cy="1473924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</a:effec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2A83A50-05E8-49DF-887B-94F91CE270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9" y="3585665"/>
            <a:ext cx="2498290" cy="2498290"/>
          </a:xfrm>
          <a:prstGeom prst="rect">
            <a:avLst/>
          </a:prstGeom>
        </p:spPr>
      </p:pic>
      <p:pic>
        <p:nvPicPr>
          <p:cNvPr id="73" name="Google Shape;84;p1">
            <a:extLst>
              <a:ext uri="{FF2B5EF4-FFF2-40B4-BE49-F238E27FC236}">
                <a16:creationId xmlns:a16="http://schemas.microsoft.com/office/drawing/2014/main" id="{A4593BC1-90F0-4D0E-AEF2-FCF0371347A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3946" y="3268987"/>
            <a:ext cx="340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26562 -0.319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159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2578 -0.524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262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13216 -0.5108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2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38138 -0.524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-2620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8437 -0.54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2710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E29E15-B6AE-4F86-93DA-43E582D3E8B6}"/>
</file>

<file path=customXml/itemProps2.xml><?xml version="1.0" encoding="utf-8"?>
<ds:datastoreItem xmlns:ds="http://schemas.openxmlformats.org/officeDocument/2006/customXml" ds:itemID="{91D90034-8542-4EE3-811C-2522B755337B}"/>
</file>

<file path=customXml/itemProps3.xml><?xml version="1.0" encoding="utf-8"?>
<ds:datastoreItem xmlns:ds="http://schemas.openxmlformats.org/officeDocument/2006/customXml" ds:itemID="{08747FA2-DEF5-4E02-9883-4EB7FE54E904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2024-08-21T17:16:57Z</dcterms:created>
  <dcterms:modified xsi:type="dcterms:W3CDTF">2024-08-24T07:51:17Z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