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198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27.11.2024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32" y="2526254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5461" y="2720923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44" y="1977295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79279" y="3228227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8" name="Рисунок 7" descr="Изображение выглядит как одежда, зарисовка, рисунок, рукав&#10;&#10;Автоматически созданное описание">
            <a:extLst>
              <a:ext uri="{FF2B5EF4-FFF2-40B4-BE49-F238E27FC236}">
                <a16:creationId xmlns:a16="http://schemas.microsoft.com/office/drawing/2014/main" id="{154FECFB-3E14-649A-97E8-AA0B51DC53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53" y="1987816"/>
            <a:ext cx="2738874" cy="27388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серт, Сладость, мороженое, еда&#10;&#10;Автоматически созданное описание">
            <a:extLst>
              <a:ext uri="{FF2B5EF4-FFF2-40B4-BE49-F238E27FC236}">
                <a16:creationId xmlns:a16="http://schemas.microsoft.com/office/drawing/2014/main" id="{B66FFD77-A2CB-64B7-ABE3-3FAB76728A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19" y="2245802"/>
            <a:ext cx="2904601" cy="249046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графическая вставка, зарисовка, млекопитающее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DB25AAC-8300-30DE-1F50-2837FBC26D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62" y="2079722"/>
            <a:ext cx="2951592" cy="29515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81" y="74182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30" y="1089647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10195" y="2388269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05769 -0.05278 C -0.06954 -0.06482 -0.0875 -0.0706 -0.10638 -0.0706 C -0.12787 -0.0706 -0.14506 -0.06482 -0.15704 -0.05278 L -0.2142 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0.05742 -0.02824 C 0.06927 -0.03472 0.08724 -0.03797 0.10612 -0.03797 C 0.1276 -0.03797 0.14479 -0.03472 0.15664 -0.02824 L 0.21419 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1806 L -0.06341 -0.04838 C -0.0763 -0.06342 -0.09609 -0.0706 -0.11679 -0.0706 C -0.14023 -0.0706 -0.15911 -0.06342 -0.17226 -0.04838 L -0.23476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2024-08-17T13:36:20Z</dcterms:created>
  <dcterms:modified xsi:type="dcterms:W3CDTF">2024-11-27T21:58:16Z</dcterms:modified>
</cp:coreProperties>
</file>