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0801" y="3429000"/>
            <a:ext cx="16478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