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82" y="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5B699-9A29-4758-BBFD-4D1D94476D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F32E42B-4E8B-4C74-ACD5-FC5930A7D8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13700A-D02E-4529-BC25-875AC53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AC019-9978-4E88-B95D-BBACB790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4790F9-5ECC-44D3-8640-B18BBD016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191999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0B4D6-4FA2-486E-8CAE-5D20474B9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74537D-D53C-490D-B3EA-4814EF0836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2621CC-DF7D-470F-95F7-B940F440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6F2A89-D4BD-429F-8018-C83C90816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17A53C-2C74-40A3-B855-2C9DFD52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4847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118E65-36FB-437F-8D6A-DAEA87CCE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FE6E22-4B5B-47EA-8C2A-DC8BA4D0E5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02D7DF-23CB-4492-A82F-2B7E092D1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02C874-901B-470B-80E4-6540E72B6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0FE899-AC0F-494E-8CE7-140DECABA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001403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D0A685-3CCA-40F2-8ECD-14E933ED3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150149E-CFA5-4E0F-BA8E-50757F64B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6B5D2E-7AD2-4A96-A1CA-C7CEE7398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0C8F12-142E-4390-A83B-EF6931913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6545DA-F2CC-401C-A943-BEFC41B66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0931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2525E4-2784-433A-A502-1AD8D14FE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1E87B0-C57C-436F-8C67-FFA25F6AF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7B5AB-B964-41E3-B13C-A271188AD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65CDE6-F651-4233-8F4C-963AD41FE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FDC73-A12D-4FC8-B030-B3870E055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50742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96EDEF-817B-4D0A-869B-A7A31AFEA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CCFF6E-E917-4A22-9E52-D19A2C81E0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0DBA9A-F4B6-411A-9F1D-9D4403E28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AC1296-A1E4-4B4E-B542-98A417288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5800DF-DFD3-4C59-BF78-59A943599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9F41E2-315C-4A4E-A715-AA565056C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779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90D0F-AA1D-4222-B7BF-1785FD826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DBB2C2-3243-4ABA-B727-693B52C6D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C08730-819B-41B0-BCCB-20DE1FFAF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E86DAE-74CA-45CF-9013-1AD173307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FA8CC-4696-454A-BA42-915FA6A236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C817A2B-58DF-4553-968A-0351FC7BC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D06C65-79F0-4F6E-957F-42B1911E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A4B2E7D-D17C-4CAB-B607-2B0AF95E6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4636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1E353-D9F7-4203-A446-8C298016C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CBE0CF-6A57-439C-BCF1-1F78A977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7F1553-1CCD-458A-9AF7-0DF672082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E3BAEB-215D-4D57-98C1-6B7AD59A1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94078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CEF475E-8249-48CA-A65B-E25414A9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8912195-A44A-44B3-A4DF-6D7A133D1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CCD5DA-2B08-4647-B09F-D28ABF9BD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87694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4F086A-355F-42C2-BDC3-8BB01A6BD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1479B-C6FA-4CF9-8EFE-E145184FB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3A215F-C451-4590-91F4-C65CD7954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B7E262B-BFF8-4146-9F8C-292FDA37D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949065-6EB8-426C-B8B3-942236F49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D79C20-C67F-44AA-AD84-F83426DE2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852643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381D0B-60A7-4C6D-BA17-BA2CB192A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381F67-FCA5-4419-9B91-D0EDA9CE21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D949F-21FE-4BE3-B965-8202F4198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3A774D-8993-4154-8E5C-AF3C04B1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324EBF-19EF-4291-B73D-E7F0F47C0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8A3F8D-7808-40E0-A02F-9C9322B68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614766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A5746-7E55-4415-BA51-54013147F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D8EA84-0D3D-4607-AD4C-F81DDC4D6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9EE5FC-4C62-4946-96EF-4C2C4493B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B3144-60E5-4256-BA3A-A99D1D52DB24}" type="datetimeFigureOut">
              <a:rPr lang="ru-KZ" smtClean="0"/>
              <a:t>23.08.2024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27E997-C59D-4324-BCC4-B7F972204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5D65C0-860E-4E34-BB26-EBC7A25BF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AB14F-3364-41C8-B398-8248CBDAF92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47436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46D232-7D59-4CC9-955E-6FC5A84B0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" y="1671"/>
            <a:ext cx="12192000" cy="6858000"/>
          </a:xfrm>
          <a:prstGeom prst="rect">
            <a:avLst/>
          </a:prstGeom>
        </p:spPr>
      </p:pic>
      <p:pic>
        <p:nvPicPr>
          <p:cNvPr id="5" name="собака">
            <a:extLst>
              <a:ext uri="{FF2B5EF4-FFF2-40B4-BE49-F238E27FC236}">
                <a16:creationId xmlns:a16="http://schemas.microsoft.com/office/drawing/2014/main" id="{6D4F8BDE-BC0D-43A2-AB5E-43051FD00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1949" y="4322706"/>
            <a:ext cx="2743200" cy="2423427"/>
          </a:xfrm>
          <a:prstGeom prst="rect">
            <a:avLst/>
          </a:prstGeom>
        </p:spPr>
      </p:pic>
      <p:sp>
        <p:nvSpPr>
          <p:cNvPr id="6" name="Пузырек для мыслей: облако 5">
            <a:extLst>
              <a:ext uri="{FF2B5EF4-FFF2-40B4-BE49-F238E27FC236}">
                <a16:creationId xmlns:a16="http://schemas.microsoft.com/office/drawing/2014/main" id="{C6C118CA-8BBC-47D3-B5F1-EBCA1F87D74A}"/>
              </a:ext>
            </a:extLst>
          </p:cNvPr>
          <p:cNvSpPr/>
          <p:nvPr/>
        </p:nvSpPr>
        <p:spPr>
          <a:xfrm rot="290633">
            <a:off x="1240221" y="0"/>
            <a:ext cx="7826309" cy="4210839"/>
          </a:xfrm>
          <a:prstGeom prst="cloudCallout">
            <a:avLst>
              <a:gd name="adj1" fmla="val -38911"/>
              <a:gd name="adj2" fmla="val 60413"/>
            </a:avLst>
          </a:prstGeom>
          <a:solidFill>
            <a:schemeClr val="bg1">
              <a:alpha val="86000"/>
            </a:schemeClr>
          </a:solidFill>
          <a:ln>
            <a:noFill/>
          </a:ln>
          <a:effectLst>
            <a:softEdge rad="127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pic>
        <p:nvPicPr>
          <p:cNvPr id="8" name="рюкзак">
            <a:extLst>
              <a:ext uri="{FF2B5EF4-FFF2-40B4-BE49-F238E27FC236}">
                <a16:creationId xmlns:a16="http://schemas.microsoft.com/office/drawing/2014/main" id="{55D68281-23F9-408D-80B8-DECB3AEE63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29" y="984659"/>
            <a:ext cx="1627988" cy="1794737"/>
          </a:xfrm>
          <a:prstGeom prst="rect">
            <a:avLst/>
          </a:prstGeom>
        </p:spPr>
      </p:pic>
      <p:pic>
        <p:nvPicPr>
          <p:cNvPr id="10" name="книга">
            <a:extLst>
              <a:ext uri="{FF2B5EF4-FFF2-40B4-BE49-F238E27FC236}">
                <a16:creationId xmlns:a16="http://schemas.microsoft.com/office/drawing/2014/main" id="{C36DECAF-AFC1-4B09-830A-F1EBA94CF2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690" y="1132067"/>
            <a:ext cx="1702853" cy="1702853"/>
          </a:xfrm>
          <a:prstGeom prst="rect">
            <a:avLst/>
          </a:prstGeom>
        </p:spPr>
      </p:pic>
      <p:pic>
        <p:nvPicPr>
          <p:cNvPr id="12" name="рогатка">
            <a:extLst>
              <a:ext uri="{FF2B5EF4-FFF2-40B4-BE49-F238E27FC236}">
                <a16:creationId xmlns:a16="http://schemas.microsoft.com/office/drawing/2014/main" id="{0DD89B39-FE50-4950-BB03-8FD5EB70C1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20718">
            <a:off x="6764624" y="1132068"/>
            <a:ext cx="1702853" cy="1702853"/>
          </a:xfrm>
          <a:prstGeom prst="rect">
            <a:avLst/>
          </a:prstGeom>
        </p:spPr>
      </p:pic>
      <p:pic>
        <p:nvPicPr>
          <p:cNvPr id="14" name="карандаши">
            <a:extLst>
              <a:ext uri="{FF2B5EF4-FFF2-40B4-BE49-F238E27FC236}">
                <a16:creationId xmlns:a16="http://schemas.microsoft.com/office/drawing/2014/main" id="{19CCAF1B-0F04-4CBD-8F55-40F5ABCABA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189" y="984659"/>
            <a:ext cx="1192014" cy="1748287"/>
          </a:xfrm>
          <a:prstGeom prst="rect">
            <a:avLst/>
          </a:prstGeom>
        </p:spPr>
      </p:pic>
      <p:pic>
        <p:nvPicPr>
          <p:cNvPr id="16" name="х рогатка">
            <a:extLst>
              <a:ext uri="{FF2B5EF4-FFF2-40B4-BE49-F238E27FC236}">
                <a16:creationId xmlns:a16="http://schemas.microsoft.com/office/drawing/2014/main" id="{AC59CE8D-7277-4622-9C67-101DE5DE9D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231" y="1329853"/>
            <a:ext cx="1478902" cy="1463176"/>
          </a:xfrm>
          <a:prstGeom prst="rect">
            <a:avLst/>
          </a:prstGeom>
        </p:spPr>
      </p:pic>
      <p:pic>
        <p:nvPicPr>
          <p:cNvPr id="21" name="фонарь">
            <a:extLst>
              <a:ext uri="{FF2B5EF4-FFF2-40B4-BE49-F238E27FC236}">
                <a16:creationId xmlns:a16="http://schemas.microsoft.com/office/drawing/2014/main" id="{C317DA55-B4BA-4AF8-99E4-43388C5391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53645">
            <a:off x="5036957" y="1156746"/>
            <a:ext cx="1505048" cy="1519266"/>
          </a:xfrm>
          <a:prstGeom prst="rect">
            <a:avLst/>
          </a:prstGeom>
        </p:spPr>
      </p:pic>
      <p:pic>
        <p:nvPicPr>
          <p:cNvPr id="23" name="рамка">
            <a:extLst>
              <a:ext uri="{FF2B5EF4-FFF2-40B4-BE49-F238E27FC236}">
                <a16:creationId xmlns:a16="http://schemas.microsoft.com/office/drawing/2014/main" id="{81F3B037-B59B-4573-BDC0-E3BFDC3193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353" y="771038"/>
            <a:ext cx="1702853" cy="1951352"/>
          </a:xfrm>
          <a:prstGeom prst="rect">
            <a:avLst/>
          </a:prstGeom>
        </p:spPr>
      </p:pic>
      <p:pic>
        <p:nvPicPr>
          <p:cNvPr id="25" name="кисть">
            <a:extLst>
              <a:ext uri="{FF2B5EF4-FFF2-40B4-BE49-F238E27FC236}">
                <a16:creationId xmlns:a16="http://schemas.microsoft.com/office/drawing/2014/main" id="{57453151-981E-4B8C-BFD9-ABA531965E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49" y="987465"/>
            <a:ext cx="1619067" cy="1619067"/>
          </a:xfrm>
          <a:prstGeom prst="rect">
            <a:avLst/>
          </a:prstGeom>
        </p:spPr>
      </p:pic>
      <p:pic>
        <p:nvPicPr>
          <p:cNvPr id="27" name="краски">
            <a:extLst>
              <a:ext uri="{FF2B5EF4-FFF2-40B4-BE49-F238E27FC236}">
                <a16:creationId xmlns:a16="http://schemas.microsoft.com/office/drawing/2014/main" id="{1CB548EC-BB1C-4587-A47E-0CDC13E73E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80" y="1064970"/>
            <a:ext cx="1909105" cy="1909105"/>
          </a:xfrm>
          <a:prstGeom prst="rect">
            <a:avLst/>
          </a:prstGeom>
        </p:spPr>
      </p:pic>
      <p:pic>
        <p:nvPicPr>
          <p:cNvPr id="28" name="х фонарь">
            <a:extLst>
              <a:ext uri="{FF2B5EF4-FFF2-40B4-BE49-F238E27FC236}">
                <a16:creationId xmlns:a16="http://schemas.microsoft.com/office/drawing/2014/main" id="{1EA36D1D-A7F4-43F6-8688-A4BC90B8A6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785" y="1250094"/>
            <a:ext cx="1488175" cy="1463176"/>
          </a:xfrm>
          <a:prstGeom prst="rect">
            <a:avLst/>
          </a:prstGeom>
        </p:spPr>
      </p:pic>
      <p:pic>
        <p:nvPicPr>
          <p:cNvPr id="30" name="лук">
            <a:extLst>
              <a:ext uri="{FF2B5EF4-FFF2-40B4-BE49-F238E27FC236}">
                <a16:creationId xmlns:a16="http://schemas.microsoft.com/office/drawing/2014/main" id="{27A3637D-3494-444B-9EB2-FAEAD2A78D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637" y="947456"/>
            <a:ext cx="1811090" cy="1811090"/>
          </a:xfrm>
          <a:prstGeom prst="rect">
            <a:avLst/>
          </a:prstGeom>
        </p:spPr>
      </p:pic>
      <p:pic>
        <p:nvPicPr>
          <p:cNvPr id="32" name="камыш">
            <a:extLst>
              <a:ext uri="{FF2B5EF4-FFF2-40B4-BE49-F238E27FC236}">
                <a16:creationId xmlns:a16="http://schemas.microsoft.com/office/drawing/2014/main" id="{3C7C40C1-5DE0-481F-B9B9-AFDF82C7F37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538" y="858625"/>
            <a:ext cx="1811090" cy="1811090"/>
          </a:xfrm>
          <a:prstGeom prst="rect">
            <a:avLst/>
          </a:prstGeom>
        </p:spPr>
      </p:pic>
      <p:pic>
        <p:nvPicPr>
          <p:cNvPr id="34" name="свекла">
            <a:extLst>
              <a:ext uri="{FF2B5EF4-FFF2-40B4-BE49-F238E27FC236}">
                <a16:creationId xmlns:a16="http://schemas.microsoft.com/office/drawing/2014/main" id="{492272FF-AA7C-457F-BB86-C99E7E960D8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593" y="913523"/>
            <a:ext cx="1811090" cy="1849066"/>
          </a:xfrm>
          <a:prstGeom prst="rect">
            <a:avLst/>
          </a:prstGeom>
        </p:spPr>
      </p:pic>
      <p:pic>
        <p:nvPicPr>
          <p:cNvPr id="36" name="капуста">
            <a:extLst>
              <a:ext uri="{FF2B5EF4-FFF2-40B4-BE49-F238E27FC236}">
                <a16:creationId xmlns:a16="http://schemas.microsoft.com/office/drawing/2014/main" id="{CA708C74-F105-4347-BD3B-9A7A9823E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00" y="1258408"/>
            <a:ext cx="1411307" cy="1411307"/>
          </a:xfrm>
          <a:prstGeom prst="rect">
            <a:avLst/>
          </a:prstGeom>
        </p:spPr>
      </p:pic>
      <p:pic>
        <p:nvPicPr>
          <p:cNvPr id="38" name="х камыш">
            <a:extLst>
              <a:ext uri="{FF2B5EF4-FFF2-40B4-BE49-F238E27FC236}">
                <a16:creationId xmlns:a16="http://schemas.microsoft.com/office/drawing/2014/main" id="{9C21EA5F-CD80-4299-BAF5-69454F5F90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78" y="987478"/>
            <a:ext cx="1488175" cy="1463176"/>
          </a:xfrm>
          <a:prstGeom prst="rect">
            <a:avLst/>
          </a:prstGeom>
        </p:spPr>
      </p:pic>
      <p:pic>
        <p:nvPicPr>
          <p:cNvPr id="40" name="клубника">
            <a:extLst>
              <a:ext uri="{FF2B5EF4-FFF2-40B4-BE49-F238E27FC236}">
                <a16:creationId xmlns:a16="http://schemas.microsoft.com/office/drawing/2014/main" id="{A61EA3A8-08BE-4DB2-8A2C-930F2549748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516" y="1011173"/>
            <a:ext cx="1606062" cy="1586840"/>
          </a:xfrm>
          <a:prstGeom prst="rect">
            <a:avLst/>
          </a:prstGeom>
        </p:spPr>
      </p:pic>
      <p:pic>
        <p:nvPicPr>
          <p:cNvPr id="42" name="крыжов">
            <a:extLst>
              <a:ext uri="{FF2B5EF4-FFF2-40B4-BE49-F238E27FC236}">
                <a16:creationId xmlns:a16="http://schemas.microsoft.com/office/drawing/2014/main" id="{9E7C9E26-E49D-46FE-964B-20FC769484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951" y="965901"/>
            <a:ext cx="1619067" cy="1619067"/>
          </a:xfrm>
          <a:prstGeom prst="rect">
            <a:avLst/>
          </a:prstGeom>
        </p:spPr>
      </p:pic>
      <p:pic>
        <p:nvPicPr>
          <p:cNvPr id="44" name="шиповник">
            <a:extLst>
              <a:ext uri="{FF2B5EF4-FFF2-40B4-BE49-F238E27FC236}">
                <a16:creationId xmlns:a16="http://schemas.microsoft.com/office/drawing/2014/main" id="{E4B5DBEF-AE4B-46A2-AAFE-E0D0FDC1DB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763" y="1258819"/>
            <a:ext cx="1619067" cy="1619067"/>
          </a:xfrm>
          <a:prstGeom prst="rect">
            <a:avLst/>
          </a:prstGeom>
        </p:spPr>
      </p:pic>
      <p:pic>
        <p:nvPicPr>
          <p:cNvPr id="46" name="яблоко">
            <a:extLst>
              <a:ext uri="{FF2B5EF4-FFF2-40B4-BE49-F238E27FC236}">
                <a16:creationId xmlns:a16="http://schemas.microsoft.com/office/drawing/2014/main" id="{CD7C0592-0877-463C-AEFF-440EDDAF33E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715" y="1191837"/>
            <a:ext cx="1230672" cy="1500820"/>
          </a:xfrm>
          <a:prstGeom prst="rect">
            <a:avLst/>
          </a:prstGeom>
        </p:spPr>
      </p:pic>
      <p:pic>
        <p:nvPicPr>
          <p:cNvPr id="47" name="х яблоко">
            <a:extLst>
              <a:ext uri="{FF2B5EF4-FFF2-40B4-BE49-F238E27FC236}">
                <a16:creationId xmlns:a16="http://schemas.microsoft.com/office/drawing/2014/main" id="{BFD5E5EA-12F2-4563-8297-1F11181929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519" y="1166611"/>
            <a:ext cx="1488175" cy="1463176"/>
          </a:xfrm>
          <a:prstGeom prst="rect">
            <a:avLst/>
          </a:prstGeom>
        </p:spPr>
      </p:pic>
      <p:pic>
        <p:nvPicPr>
          <p:cNvPr id="49" name="шляпка">
            <a:extLst>
              <a:ext uri="{FF2B5EF4-FFF2-40B4-BE49-F238E27FC236}">
                <a16:creationId xmlns:a16="http://schemas.microsoft.com/office/drawing/2014/main" id="{6FF99D75-EBAE-4C53-A595-E52C9BA456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67" y="1140908"/>
            <a:ext cx="1291108" cy="1211613"/>
          </a:xfrm>
          <a:prstGeom prst="rect">
            <a:avLst/>
          </a:prstGeom>
        </p:spPr>
      </p:pic>
      <p:pic>
        <p:nvPicPr>
          <p:cNvPr id="51" name="кофта">
            <a:extLst>
              <a:ext uri="{FF2B5EF4-FFF2-40B4-BE49-F238E27FC236}">
                <a16:creationId xmlns:a16="http://schemas.microsoft.com/office/drawing/2014/main" id="{5A0421D9-66CF-4128-B521-8C6A0F83B1E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44" y="1154565"/>
            <a:ext cx="1495692" cy="1495692"/>
          </a:xfrm>
          <a:prstGeom prst="rect">
            <a:avLst/>
          </a:prstGeom>
        </p:spPr>
      </p:pic>
      <p:pic>
        <p:nvPicPr>
          <p:cNvPr id="53" name="шапка">
            <a:extLst>
              <a:ext uri="{FF2B5EF4-FFF2-40B4-BE49-F238E27FC236}">
                <a16:creationId xmlns:a16="http://schemas.microsoft.com/office/drawing/2014/main" id="{05A887C6-52A8-4D94-8340-36530CBB6DA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182" y="920190"/>
            <a:ext cx="1663316" cy="1663316"/>
          </a:xfrm>
          <a:prstGeom prst="rect">
            <a:avLst/>
          </a:prstGeom>
        </p:spPr>
      </p:pic>
      <p:pic>
        <p:nvPicPr>
          <p:cNvPr id="55" name="кепка">
            <a:extLst>
              <a:ext uri="{FF2B5EF4-FFF2-40B4-BE49-F238E27FC236}">
                <a16:creationId xmlns:a16="http://schemas.microsoft.com/office/drawing/2014/main" id="{5F66184B-84DD-4AB8-BC54-A8E9C8C18A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644" y="973411"/>
            <a:ext cx="1619067" cy="1619067"/>
          </a:xfrm>
          <a:prstGeom prst="rect">
            <a:avLst/>
          </a:prstGeom>
        </p:spPr>
      </p:pic>
      <p:pic>
        <p:nvPicPr>
          <p:cNvPr id="56" name="х кофта">
            <a:extLst>
              <a:ext uri="{FF2B5EF4-FFF2-40B4-BE49-F238E27FC236}">
                <a16:creationId xmlns:a16="http://schemas.microsoft.com/office/drawing/2014/main" id="{1821328B-BE0B-49D0-85AA-DC8DA4C5BF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152" y="1205528"/>
            <a:ext cx="1488175" cy="1463176"/>
          </a:xfrm>
          <a:prstGeom prst="rect">
            <a:avLst/>
          </a:prstGeom>
        </p:spPr>
      </p:pic>
      <p:pic>
        <p:nvPicPr>
          <p:cNvPr id="58" name="коза">
            <a:extLst>
              <a:ext uri="{FF2B5EF4-FFF2-40B4-BE49-F238E27FC236}">
                <a16:creationId xmlns:a16="http://schemas.microsoft.com/office/drawing/2014/main" id="{D7DC790F-DFF8-4E3C-A3F2-1F75AAD1632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528" y="984569"/>
            <a:ext cx="1394110" cy="1404772"/>
          </a:xfrm>
          <a:prstGeom prst="rect">
            <a:avLst/>
          </a:prstGeom>
        </p:spPr>
      </p:pic>
      <p:pic>
        <p:nvPicPr>
          <p:cNvPr id="60" name="корова">
            <a:extLst>
              <a:ext uri="{FF2B5EF4-FFF2-40B4-BE49-F238E27FC236}">
                <a16:creationId xmlns:a16="http://schemas.microsoft.com/office/drawing/2014/main" id="{52E4E6D6-50C5-4A2E-ADCF-444E07A224F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731" y="1263304"/>
            <a:ext cx="1511692" cy="1470579"/>
          </a:xfrm>
          <a:prstGeom prst="rect">
            <a:avLst/>
          </a:prstGeom>
        </p:spPr>
      </p:pic>
      <p:pic>
        <p:nvPicPr>
          <p:cNvPr id="62" name="конь">
            <a:extLst>
              <a:ext uri="{FF2B5EF4-FFF2-40B4-BE49-F238E27FC236}">
                <a16:creationId xmlns:a16="http://schemas.microsoft.com/office/drawing/2014/main" id="{06456E83-0BE9-44DA-9C4F-01494097D71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40" y="1166611"/>
            <a:ext cx="1625751" cy="1463176"/>
          </a:xfrm>
          <a:prstGeom prst="rect">
            <a:avLst/>
          </a:prstGeom>
        </p:spPr>
      </p:pic>
      <p:pic>
        <p:nvPicPr>
          <p:cNvPr id="64" name="волк">
            <a:extLst>
              <a:ext uri="{FF2B5EF4-FFF2-40B4-BE49-F238E27FC236}">
                <a16:creationId xmlns:a16="http://schemas.microsoft.com/office/drawing/2014/main" id="{44B0A172-6C9C-4992-B078-B5EEB2E072E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43" y="964463"/>
            <a:ext cx="1747186" cy="1747186"/>
          </a:xfrm>
          <a:prstGeom prst="rect">
            <a:avLst/>
          </a:prstGeom>
        </p:spPr>
      </p:pic>
      <p:pic>
        <p:nvPicPr>
          <p:cNvPr id="65" name="х волк">
            <a:extLst>
              <a:ext uri="{FF2B5EF4-FFF2-40B4-BE49-F238E27FC236}">
                <a16:creationId xmlns:a16="http://schemas.microsoft.com/office/drawing/2014/main" id="{596ED1C1-E3BA-4F15-B630-66C5C8EA2E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010" y="1043846"/>
            <a:ext cx="1488175" cy="1463176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62063B5-2BC7-4826-85DD-B3B066F18F0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923" y="350376"/>
            <a:ext cx="3745671" cy="3435952"/>
          </a:xfrm>
          <a:prstGeom prst="rect">
            <a:avLst/>
          </a:prstGeom>
        </p:spPr>
      </p:pic>
      <p:pic>
        <p:nvPicPr>
          <p:cNvPr id="72" name="Google Shape;84;p1">
            <a:extLst>
              <a:ext uri="{FF2B5EF4-FFF2-40B4-BE49-F238E27FC236}">
                <a16:creationId xmlns:a16="http://schemas.microsoft.com/office/drawing/2014/main" id="{2BFCC647-16B0-4BD4-B170-D12EAE8D7FB6}"/>
              </a:ext>
            </a:extLst>
          </p:cNvPr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Picture 221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486881" y="3269799"/>
            <a:ext cx="267652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8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2024-08-21T18:27:54Z</dcterms:created>
  <dcterms:modified xsi:type="dcterms:W3CDTF">2024-08-22T21:34:27Z</dcterms:modified>
</cp:coreProperties>
</file>