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1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6" y="-35868"/>
            <a:ext cx="12195658" cy="6928466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2754489" y="6832"/>
            <a:ext cx="8287995" cy="6928466"/>
          </a:xfrm>
          <a:prstGeom prst="ellipse">
            <a:avLst/>
          </a:prstGeom>
          <a:solidFill>
            <a:schemeClr val="bg1">
              <a:alpha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12720" y="2116937"/>
            <a:ext cx="163114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endParaRPr lang="ru-RU" sz="15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013" t="6318" r="6365" b="9973"/>
          <a:stretch>
            <a:fillRect/>
          </a:stretch>
        </p:blipFill>
        <p:spPr>
          <a:xfrm>
            <a:off x="11217597" y="27823"/>
            <a:ext cx="974403" cy="8559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284" y="798796"/>
            <a:ext cx="1600610" cy="16311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513" y="883790"/>
            <a:ext cx="1755960" cy="17559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291" y="2639750"/>
            <a:ext cx="1578500" cy="15785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769" y="4763375"/>
            <a:ext cx="1705811" cy="17058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863" b="89881" l="5060" r="9776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7660" y="152241"/>
            <a:ext cx="2014603" cy="201460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328" b="92969" l="3125" r="96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1759">
            <a:off x="8236821" y="4488629"/>
            <a:ext cx="1974666" cy="197466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748" y="4305102"/>
            <a:ext cx="1888535" cy="193312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348" b="93359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643" y="2472001"/>
            <a:ext cx="1822425" cy="18224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174" y="1347755"/>
            <a:ext cx="4418086" cy="4322041"/>
          </a:xfrm>
          <a:prstGeom prst="rect">
            <a:avLst/>
          </a:prstGeom>
        </p:spPr>
      </p:pic>
      <p:pic>
        <p:nvPicPr>
          <p:cNvPr id="63" name="Picture 6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635" y="3383915"/>
            <a:ext cx="2771775" cy="2581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WPS Presentation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yanag</cp:lastModifiedBy>
  <cp:revision>16</cp:revision>
  <dcterms:created xsi:type="dcterms:W3CDTF">2022-06-13T03:47:00Z</dcterms:created>
  <dcterms:modified xsi:type="dcterms:W3CDTF">2024-07-05T16:42:56Z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633A75FA0CD8471282B4FF96AF7EE03E_12</vt:lpwstr>
  </property>
  <property fmtid="{D5CDD505-2E9C-101B-9397-08002B2CF9AE}" pid="3" name="KSOProductBuildVer">
    <vt:lpwstr>1033-12.2.0.17119</vt:lpwstr>
  </property>
</Properties>
</file>