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5A264-883D-49A3-A3C1-62CA131339DC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A0B8E-2C3D-4D0F-94F8-231A73EEA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002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A0B8E-2C3D-4D0F-94F8-231A73EEAE3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57589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56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27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468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287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1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30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97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77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70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5281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66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90" y="0"/>
            <a:ext cx="864210" cy="803564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628661" y="3323446"/>
            <a:ext cx="3560618" cy="3560618"/>
            <a:chOff x="-256309" y="2649610"/>
            <a:chExt cx="3560618" cy="356061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6309" y="2649610"/>
              <a:ext cx="3560618" cy="3560618"/>
            </a:xfrm>
            <a:prstGeom prst="rect">
              <a:avLst/>
            </a:prstGeom>
          </p:spPr>
        </p:pic>
        <p:sp>
          <p:nvSpPr>
            <p:cNvPr id="10" name="Скругленный прямоугольник 9"/>
            <p:cNvSpPr/>
            <p:nvPr/>
          </p:nvSpPr>
          <p:spPr>
            <a:xfrm>
              <a:off x="540952" y="4421607"/>
              <a:ext cx="914401" cy="429491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МОЯ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608306" y="3138617"/>
            <a:ext cx="3203185" cy="3524376"/>
            <a:chOff x="4346547" y="3436680"/>
            <a:chExt cx="3203185" cy="3524376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14"/>
            <a:stretch/>
          </p:blipFill>
          <p:spPr>
            <a:xfrm>
              <a:off x="4346547" y="3436680"/>
              <a:ext cx="3203185" cy="3524376"/>
            </a:xfrm>
            <a:prstGeom prst="rect">
              <a:avLst/>
            </a:prstGeom>
          </p:spPr>
        </p:pic>
        <p:sp>
          <p:nvSpPr>
            <p:cNvPr id="11" name="Скругленный прямоугольник 10"/>
            <p:cNvSpPr/>
            <p:nvPr/>
          </p:nvSpPr>
          <p:spPr>
            <a:xfrm>
              <a:off x="5110608" y="5196964"/>
              <a:ext cx="921573" cy="42348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МОЙ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-256309" y="3477491"/>
            <a:ext cx="3560618" cy="3560618"/>
            <a:chOff x="2518126" y="3031867"/>
            <a:chExt cx="3560618" cy="356061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8126" y="3031867"/>
              <a:ext cx="3560618" cy="3560618"/>
            </a:xfrm>
            <a:prstGeom prst="rect">
              <a:avLst/>
            </a:prstGeom>
          </p:spPr>
        </p:pic>
        <p:sp>
          <p:nvSpPr>
            <p:cNvPr id="12" name="Скругленный прямоугольник 11"/>
            <p:cNvSpPr/>
            <p:nvPr/>
          </p:nvSpPr>
          <p:spPr>
            <a:xfrm>
              <a:off x="3331068" y="4812176"/>
              <a:ext cx="914401" cy="429491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МОИ</a:t>
              </a:r>
            </a:p>
          </p:txBody>
        </p:sp>
      </p:grpSp>
      <p:sp>
        <p:nvSpPr>
          <p:cNvPr id="17" name="Овал 16"/>
          <p:cNvSpPr/>
          <p:nvPr/>
        </p:nvSpPr>
        <p:spPr>
          <a:xfrm>
            <a:off x="2927762" y="446655"/>
            <a:ext cx="2469512" cy="236228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6" r="13910"/>
          <a:stretch/>
        </p:blipFill>
        <p:spPr>
          <a:xfrm>
            <a:off x="96676" y="-93033"/>
            <a:ext cx="732591" cy="105784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8"/>
          <a:stretch/>
        </p:blipFill>
        <p:spPr>
          <a:xfrm>
            <a:off x="6656853" y="375728"/>
            <a:ext cx="3536449" cy="268104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787" y="763740"/>
            <a:ext cx="1813003" cy="181300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922" y="695985"/>
            <a:ext cx="1838882" cy="183888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463" y="855229"/>
            <a:ext cx="1600200" cy="16002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904" y="1011360"/>
            <a:ext cx="1229317" cy="122931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458" y="940783"/>
            <a:ext cx="1479688" cy="147968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36" y="902504"/>
            <a:ext cx="1590378" cy="15903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147" y="760511"/>
            <a:ext cx="1780309" cy="1780309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28370" y="3323446"/>
            <a:ext cx="28384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-0.22044 0.51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9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L 0.02695 0.4956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" y="2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0.27305 0.4655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77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-0.22331 0.5071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2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0.00695 L 0.25521 0.4525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43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0.01432 0.4604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81481E-6 L 0.2543 0.4881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4</Words>
  <Application>Microsoft Office PowerPoint</Application>
  <PresentationFormat>Широкоэкранный</PresentationFormat>
  <Paragraphs>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16</cp:revision>
  <dcterms:created xsi:type="dcterms:W3CDTF">2024-07-27T19:39:09Z</dcterms:created>
  <dcterms:modified xsi:type="dcterms:W3CDTF">2024-11-20T12:06:41Z</dcterms:modified>
</cp:coreProperties>
</file>