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24A626-F588-310C-AC2B-654C864298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8930" r="4815" b="16999"/>
          <a:stretch/>
        </p:blipFill>
        <p:spPr>
          <a:xfrm>
            <a:off x="7286799" y="2714385"/>
            <a:ext cx="1702676" cy="13955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D6D5619-0966-A79E-707A-F4355D30D81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414" y="351474"/>
            <a:ext cx="1708061" cy="173602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724729" y="1145816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514724" y="2255539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41" y="2484424"/>
            <a:ext cx="915396" cy="76003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607" y="3088293"/>
            <a:ext cx="23431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19</cp:revision>
  <dcterms:created xsi:type="dcterms:W3CDTF">2024-04-15T16:33:05Z</dcterms:created>
  <dcterms:modified xsi:type="dcterms:W3CDTF">2024-11-14T20:31:08Z</dcterms:modified>
</cp:coreProperties>
</file>