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9241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FA8972-BA1E-4F64-8C0C-2C69CF0477C7}"/>
</file>

<file path=customXml/itemProps2.xml><?xml version="1.0" encoding="utf-8"?>
<ds:datastoreItem xmlns:ds="http://schemas.openxmlformats.org/officeDocument/2006/customXml" ds:itemID="{988B3CCB-62C1-4CAF-BBDA-90F8779E76AD}"/>
</file>

<file path=customXml/itemProps3.xml><?xml version="1.0" encoding="utf-8"?>
<ds:datastoreItem xmlns:ds="http://schemas.openxmlformats.org/officeDocument/2006/customXml" ds:itemID="{9580C642-261C-4CDF-87AA-814081E104C2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