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4" d="100"/>
          <a:sy n="64" d="100"/>
        </p:scale>
        <p:origin x="11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889651" y="423328"/>
            <a:ext cx="698794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 descr="Изображение выглядит как Красочность, искусство, палитр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7979" r="11712" b="38236"/>
          <a:stretch>
            <a:fillRect/>
          </a:stretch>
        </p:blipFill>
        <p:spPr>
          <a:xfrm rot="5400000">
            <a:off x="270696" y="1731064"/>
            <a:ext cx="5023068" cy="2886166"/>
          </a:xfrm>
          <a:prstGeom prst="round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>
            <a:fillRect/>
          </a:stretch>
        </p:blipFill>
        <p:spPr>
          <a:xfrm>
            <a:off x="-66525" y="5956635"/>
            <a:ext cx="956176" cy="94311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 rot="5400000">
            <a:off x="2866329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5400000">
            <a:off x="2884905" y="743640"/>
            <a:ext cx="1193059" cy="1193059"/>
          </a:xfrm>
          <a:prstGeom prst="ellipse">
            <a:avLst/>
          </a:prstGeom>
          <a:gradFill flip="none" rotWithShape="1">
            <a:gsLst>
              <a:gs pos="0">
                <a:srgbClr val="F86364">
                  <a:shade val="30000"/>
                  <a:satMod val="115000"/>
                </a:srgbClr>
              </a:gs>
              <a:gs pos="50000">
                <a:srgbClr val="F86364">
                  <a:shade val="67500"/>
                  <a:satMod val="115000"/>
                </a:srgbClr>
              </a:gs>
              <a:gs pos="100000">
                <a:srgbClr val="F86364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00000">
            <a:off x="2880150" y="2024159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5400000">
            <a:off x="2897192" y="2013365"/>
            <a:ext cx="1193059" cy="1193059"/>
          </a:xfrm>
          <a:prstGeom prst="ellipse">
            <a:avLst/>
          </a:prstGeom>
          <a:solidFill>
            <a:srgbClr val="F99D3C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5400000">
            <a:off x="2842333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400000">
            <a:off x="2824470" y="445787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5400000">
            <a:off x="2838098" y="3230061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5400000">
            <a:off x="2834618" y="3213843"/>
            <a:ext cx="1193059" cy="1193059"/>
          </a:xfrm>
          <a:prstGeom prst="ellipse">
            <a:avLst/>
          </a:prstGeom>
          <a:solidFill>
            <a:srgbClr val="FEEB43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5400000">
            <a:off x="1483611" y="4433972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5400000">
            <a:off x="1502621" y="4441898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5400000">
            <a:off x="1480005" y="3182264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5400000">
            <a:off x="1466688" y="3198116"/>
            <a:ext cx="1193059" cy="1193059"/>
          </a:xfrm>
          <a:prstGeom prst="ellipse">
            <a:avLst/>
          </a:prstGeom>
          <a:solidFill>
            <a:srgbClr val="6DDE6F"/>
          </a:solidFill>
          <a:ln>
            <a:solidFill>
              <a:srgbClr val="6DDE6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5400000">
            <a:off x="1460598" y="743640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5400000">
            <a:off x="1479163" y="727096"/>
            <a:ext cx="1193059" cy="1193059"/>
          </a:xfrm>
          <a:prstGeom prst="ellipse">
            <a:avLst/>
          </a:prstGeom>
          <a:solidFill>
            <a:srgbClr val="6A63E7"/>
          </a:solidFill>
          <a:ln>
            <a:solidFill>
              <a:srgbClr val="6A63E7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1479163" y="1960502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5400000">
            <a:off x="1462450" y="1957610"/>
            <a:ext cx="1193059" cy="1193059"/>
          </a:xfrm>
          <a:prstGeom prst="ellipse">
            <a:avLst/>
          </a:prstGeom>
          <a:solidFill>
            <a:srgbClr val="29B3F0"/>
          </a:solidFill>
          <a:ln>
            <a:solidFill>
              <a:srgbClr val="29B3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Изображение выглядит как Мультфильм, Анимация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38" y="320538"/>
            <a:ext cx="1918256" cy="191825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95" y="3038822"/>
            <a:ext cx="1543100" cy="15431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ческая вставка, искусство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809" y="3174141"/>
            <a:ext cx="1329584" cy="1304897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еда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263" y="1663038"/>
            <a:ext cx="1899217" cy="1899217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мультфильм, иллюстрация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102" y="432386"/>
            <a:ext cx="1591773" cy="159177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чехол, Багаж и сумки, чемодан&#10;&#10;Автоматически созданное описание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14" y="4526180"/>
            <a:ext cx="1418849" cy="1418849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7" t="65398" r="1"/>
          <a:stretch>
            <a:fillRect/>
          </a:stretch>
        </p:blipFill>
        <p:spPr>
          <a:xfrm>
            <a:off x="6273751" y="1990317"/>
            <a:ext cx="1169561" cy="1168899"/>
          </a:xfrm>
          <a:prstGeom prst="roundRect">
            <a:avLst>
              <a:gd name="adj" fmla="val 50000"/>
            </a:avLst>
          </a:prstGeom>
        </p:spPr>
      </p:pic>
      <p:grpSp>
        <p:nvGrpSpPr>
          <p:cNvPr id="71" name="Группа 70"/>
          <p:cNvGrpSpPr/>
          <p:nvPr/>
        </p:nvGrpSpPr>
        <p:grpSpPr>
          <a:xfrm>
            <a:off x="4308032" y="4242875"/>
            <a:ext cx="1766512" cy="1697431"/>
            <a:chOff x="1854232" y="2887724"/>
            <a:chExt cx="4535878" cy="3987680"/>
          </a:xfrm>
        </p:grpSpPr>
        <p:pic>
          <p:nvPicPr>
            <p:cNvPr id="67" name="Рисунок 66" descr="Изображение выглядит как рисунок, Предметная фотография, круж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4601" y="4359490"/>
              <a:ext cx="2365509" cy="240775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Графика, искусство, белый, чер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409" y="3896592"/>
              <a:ext cx="2110849" cy="1810053"/>
            </a:xfrm>
            <a:prstGeom prst="rect">
              <a:avLst/>
            </a:prstGeom>
          </p:spPr>
        </p:pic>
        <p:pic>
          <p:nvPicPr>
            <p:cNvPr id="69" name="Рисунок 68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4232" y="2887724"/>
              <a:ext cx="3987680" cy="398768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61" y="431573"/>
            <a:ext cx="5342785" cy="5438192"/>
          </a:xfrm>
          <a:prstGeom prst="rect">
            <a:avLst/>
          </a:prstGeom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26810" y="2796043"/>
            <a:ext cx="3695700" cy="369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3" grpId="0" animBg="1"/>
      <p:bldP spid="8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25</cp:revision>
  <dcterms:created xsi:type="dcterms:W3CDTF">2024-07-21T13:02:00Z</dcterms:created>
  <dcterms:modified xsi:type="dcterms:W3CDTF">2024-09-02T09:12:26Z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190BFF457EA34975921B1AAA01325CE9_12</vt:lpwstr>
  </property>
  <property fmtid="{D5CDD505-2E9C-101B-9397-08002B2CF9AE}" pid="3" name="KSOProductBuildVer">
    <vt:lpwstr>1033-12.2.0.17562</vt:lpwstr>
  </property>
</Properties>
</file>