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532406" y="1887964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4" y="1887964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538204" y="2293784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5" y="1727923"/>
            <a:ext cx="2468005" cy="24680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82390" y="1650751"/>
            <a:ext cx="2468005" cy="2608503"/>
            <a:chOff x="1165189" y="1921029"/>
            <a:chExt cx="2468005" cy="260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89" y="2061527"/>
              <a:ext cx="2468005" cy="246800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91" y="1921029"/>
              <a:ext cx="1160419" cy="817484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647195" y="1618372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90" y="1702417"/>
            <a:ext cx="2364888" cy="2443193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924151" y="1695182"/>
            <a:ext cx="3091154" cy="2566852"/>
            <a:chOff x="4789334" y="1763849"/>
            <a:chExt cx="3091154" cy="25668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334" y="1763849"/>
              <a:ext cx="2488043" cy="2488043"/>
            </a:xfrm>
            <a:prstGeom prst="rect">
              <a:avLst/>
            </a:prstGeom>
            <a:effectLst>
              <a:glow rad="241300">
                <a:schemeClr val="bg1">
                  <a:alpha val="40000"/>
                </a:schemeClr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087" y="2781300"/>
              <a:ext cx="1549401" cy="1549401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392503" y="3204927"/>
            <a:ext cx="1028466" cy="84951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7" y="1780536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48091" y="1791249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5892539" y="1968813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723048"/>
            <a:ext cx="2340993" cy="23409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45" l="8887" r="89844">
                        <a14:backgroundMark x1="35645" y1="14160" x2="26465" y2="28906"/>
                        <a14:backgroundMark x1="57715" y1="11914" x2="72168" y2="29199"/>
                        <a14:backgroundMark x1="58301" y1="11621" x2="62695" y2="3711"/>
                        <a14:backgroundMark x1="63965" y1="1855" x2="78809" y2="12207"/>
                        <a14:backgroundMark x1="39746" y1="9375" x2="34375" y2="15039"/>
                        <a14:backgroundMark x1="38184" y1="10352" x2="14844" y2="10352"/>
                        <a14:backgroundMark x1="14160" y1="11621" x2="18945" y2="32715"/>
                        <a14:backgroundMark x1="18945" y1="33008" x2="31543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673041"/>
            <a:ext cx="2340993" cy="2340993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5774334" y="1568054"/>
            <a:ext cx="1414727" cy="7927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2" y="1802772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347585" y="1802772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547575" y="1941034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1" y="1635469"/>
            <a:ext cx="2643972" cy="26439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52572" y="1639939"/>
            <a:ext cx="2643972" cy="2643972"/>
            <a:chOff x="1383039" y="1902243"/>
            <a:chExt cx="2643972" cy="264397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39" y="1902243"/>
              <a:ext cx="2643972" cy="26439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02" y="2973692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645615" y="2587093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8" y="1851670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18350" y="1832349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48689" y="2650826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60575" y="3582069"/>
            <a:ext cx="31908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2024-08-09T01:59:47Z</dcterms:created>
  <dcterms:modified xsi:type="dcterms:W3CDTF">2024-08-21T07:49:11Z</dcterms:modified>
</cp:coreProperties>
</file>