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"/>
  </p:notesMasterIdLst>
  <p:sldIdLst>
    <p:sldId id="445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>
        <p:scale>
          <a:sx n="50" d="100"/>
          <a:sy n="50" d="100"/>
        </p:scale>
        <p:origin x="223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3E349-4669-4FBB-B60E-15E417BCF8B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microsoft.com/office/2007/relationships/hdphoto" Target="../media/hdphoto2.wdp"/><Relationship Id="rId10" Type="http://schemas.openxmlformats.org/officeDocument/2006/relationships/image" Target="../media/image5.png"/><Relationship Id="rId11" Type="http://schemas.microsoft.com/office/2007/relationships/hdphoto" Target="../media/hdphoto3.wdp"/><Relationship Id="rId12" Type="http://schemas.openxmlformats.org/officeDocument/2006/relationships/image" Target="../media/image6.png"/><Relationship Id="rId13" Type="http://schemas.microsoft.com/office/2007/relationships/hdphoto" Target="../media/hdphoto4.wdp"/><Relationship Id="rId14" Type="http://schemas.openxmlformats.org/officeDocument/2006/relationships/image" Target="../media/image7.png"/><Relationship Id="rId15" Type="http://schemas.microsoft.com/office/2007/relationships/hdphoto" Target="../media/hdphoto5.wdp"/><Relationship Id="rId16" Type="http://schemas.openxmlformats.org/officeDocument/2006/relationships/image" Target="../media/image8.png"/><Relationship Id="rId17" Type="http://schemas.microsoft.com/office/2007/relationships/hdphoto" Target="../media/hdphoto6.wdp"/><Relationship Id="rId18" Type="http://schemas.openxmlformats.org/officeDocument/2006/relationships/image" Target="../media/image9.png"/><Relationship Id="rId19" Type="http://schemas.microsoft.com/office/2007/relationships/hdphoto" Target="../media/hdphoto7.wdp"/><Relationship Id="rId20" Type="http://schemas.openxmlformats.org/officeDocument/2006/relationships/image" Target="../media/image10.png"/><Relationship Id="rId21" Type="http://schemas.microsoft.com/office/2007/relationships/hdphoto" Target="../media/hdphoto8.wdp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Relationship Id="rId25" Type="http://schemas.openxmlformats.org/officeDocument/2006/relationships/image" Target="../media/image14.png"/><Relationship Id="rId26" Type="http://schemas.openxmlformats.org/officeDocument/2006/relationships/image" Target="../media/image15.png"/><Relationship Id="rId27" Type="http://schemas.openxmlformats.org/officeDocument/2006/relationships/image" Target="../media/image16.png"/><Relationship Id="rId28" Type="http://schemas.openxmlformats.org/officeDocument/2006/relationships/image" Target="../media/image17.png"/><Relationship Id="rId29" Type="http://schemas.openxmlformats.org/officeDocument/2006/relationships/image" Target="../media/image18.png"/><Relationship Id="rId30" Type="http://schemas.openxmlformats.org/officeDocument/2006/relationships/image" Target="../media/image19.png"/><Relationship Id="rId31" Type="http://schemas.microsoft.com/office/2007/relationships/hdphoto" Target="../media/hdphoto9.wdp"/><Relationship Id="rId32" Type="http://schemas.openxmlformats.org/officeDocument/2006/relationships/image" Target="../media/image20.png"/><Relationship Id="rId33" Type="http://schemas.openxmlformats.org/officeDocument/2006/relationships/image" Target="../media/image21.png"/><Relationship Id="rId34" Type="http://schemas.microsoft.com/office/2007/relationships/hdphoto" Target="../media/hdphoto10.wdp"/><Relationship Id="rId35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4"/>
          <a:srcRect t="1563" b="-1"/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sp>
        <p:nvSpPr>
          <p:cNvPr id="64" name="Прямоугольник: скругленные углы 63"/>
          <p:cNvSpPr/>
          <p:nvPr/>
        </p:nvSpPr>
        <p:spPr>
          <a:xfrm>
            <a:off x="4110911" y="6184161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Овал 64"/>
          <p:cNvSpPr/>
          <p:nvPr/>
        </p:nvSpPr>
        <p:spPr>
          <a:xfrm>
            <a:off x="6160814" y="5456884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06400" y="6141352"/>
            <a:ext cx="2253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Бри-бри-бри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дружні…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: скругленные углы 97"/>
          <p:cNvSpPr/>
          <p:nvPr/>
        </p:nvSpPr>
        <p:spPr>
          <a:xfrm>
            <a:off x="4110911" y="77184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Овал 98"/>
          <p:cNvSpPr/>
          <p:nvPr/>
        </p:nvSpPr>
        <p:spPr>
          <a:xfrm>
            <a:off x="6160814" y="4456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106401" y="727523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Ир-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ир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купимо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смачний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: скругленные углы 101"/>
          <p:cNvSpPr/>
          <p:nvPr/>
        </p:nvSpPr>
        <p:spPr>
          <a:xfrm>
            <a:off x="4110911" y="213598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Овал 102"/>
          <p:cNvSpPr/>
          <p:nvPr/>
        </p:nvSpPr>
        <p:spPr>
          <a:xfrm>
            <a:off x="6160814" y="140870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065838" y="2091754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Ар-ар-ар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загудів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комар…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: скругленные углы 105"/>
          <p:cNvSpPr/>
          <p:nvPr/>
        </p:nvSpPr>
        <p:spPr>
          <a:xfrm>
            <a:off x="4110911" y="350012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Овал 106"/>
          <p:cNvSpPr/>
          <p:nvPr/>
        </p:nvSpPr>
        <p:spPr>
          <a:xfrm>
            <a:off x="6160814" y="277284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106400" y="3593498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качине…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4110911" y="4826908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Овал 110"/>
          <p:cNvSpPr/>
          <p:nvPr/>
        </p:nvSpPr>
        <p:spPr>
          <a:xfrm>
            <a:off x="6160814" y="4099631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106400" y="4921401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скаче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56411" y="769573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2299913" y="44567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342" y="874036"/>
            <a:ext cx="2469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>
                <a:latin typeface="Arial" panose="020B0604020202020204" pitchFamily="34" charset="0"/>
                <a:cs typeface="Arial" panose="020B0604020202020204" pitchFamily="34" charset="0"/>
              </a:rPr>
              <a:t>Ріг-ріг-ріг</a:t>
            </a: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великий..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256411" y="348933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Овал 50"/>
          <p:cNvSpPr/>
          <p:nvPr/>
        </p:nvSpPr>
        <p:spPr>
          <a:xfrm>
            <a:off x="2299913" y="2764328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49150" y="3584456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хитрий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256411" y="484921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Овал 54"/>
          <p:cNvSpPr/>
          <p:nvPr/>
        </p:nvSpPr>
        <p:spPr>
          <a:xfrm>
            <a:off x="2299913" y="4124209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83635" y="4821179"/>
            <a:ext cx="22461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Дор-дор-дор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червоний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80"/>
          <p:cNvSpPr/>
          <p:nvPr/>
        </p:nvSpPr>
        <p:spPr>
          <a:xfrm>
            <a:off x="256411" y="6204516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Овал 82"/>
          <p:cNvSpPr/>
          <p:nvPr/>
        </p:nvSpPr>
        <p:spPr>
          <a:xfrm>
            <a:off x="2299913" y="5479510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80296" y="6272557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Ор-ор-ор росте…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299107" y="2139290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2327388" y="144468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711" y="2097894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Ри-ри-ри ми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повісили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65" y="1651962"/>
            <a:ext cx="941946" cy="94194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664" y="2933062"/>
            <a:ext cx="775911" cy="9918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4677" y="1345868"/>
            <a:ext cx="1414639" cy="141463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962" y="359483"/>
            <a:ext cx="1156874" cy="66184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4195023"/>
            <a:ext cx="1128231" cy="112823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2793148"/>
            <a:ext cx="1063393" cy="1218241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07353" y="2792219"/>
            <a:ext cx="1063393" cy="121824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404319" y="4204120"/>
            <a:ext cx="1128231" cy="112823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25345" y="357291"/>
            <a:ext cx="1156874" cy="66184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406971" y="2936080"/>
            <a:ext cx="775911" cy="99187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134677" y="1348276"/>
            <a:ext cx="1414639" cy="141463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508118" y="1639659"/>
            <a:ext cx="941946" cy="941946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ибок, гриб, мультфильм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FD10E87F-15AB-7B2F-ADEE-63D067A938C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4228" y="5552118"/>
            <a:ext cx="1117600" cy="1117600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грибок, гриб, мультфильм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2626D739-5642-775F-246B-50944D2158E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385839" y="5554612"/>
            <a:ext cx="1117600" cy="1117600"/>
          </a:xfrm>
          <a:prstGeom prst="rect">
            <a:avLst/>
          </a:prstGeom>
        </p:spPr>
      </p:pic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B6D39750-2E91-525F-6171-4DE4A82DF854}"/>
              </a:ext>
            </a:extLst>
          </p:cNvPr>
          <p:cNvGrpSpPr/>
          <p:nvPr/>
        </p:nvGrpSpPr>
        <p:grpSpPr>
          <a:xfrm>
            <a:off x="6223962" y="5582917"/>
            <a:ext cx="1200917" cy="1006618"/>
            <a:chOff x="6223962" y="5582917"/>
            <a:chExt cx="1200917" cy="1006618"/>
          </a:xfrm>
        </p:grpSpPr>
        <p:pic>
          <p:nvPicPr>
            <p:cNvPr id="14" name="Рисунок 13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3544B5CC-922C-6007-AB6E-1C017785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3962" y="5582917"/>
              <a:ext cx="693645" cy="693645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51D6D46D-4750-9A9E-EAF4-955F85A04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grayscl/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31234" y="5895890"/>
              <a:ext cx="693645" cy="693645"/>
            </a:xfrm>
            <a:prstGeom prst="rect">
              <a:avLst/>
            </a:prstGeom>
          </p:spPr>
        </p:pic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319E87C9-B73B-85A8-898D-CF15D95CE0CE}"/>
              </a:ext>
            </a:extLst>
          </p:cNvPr>
          <p:cNvGrpSpPr/>
          <p:nvPr/>
        </p:nvGrpSpPr>
        <p:grpSpPr>
          <a:xfrm>
            <a:off x="6223962" y="5582847"/>
            <a:ext cx="1200917" cy="1006618"/>
            <a:chOff x="6223962" y="5582917"/>
            <a:chExt cx="1200917" cy="1006618"/>
          </a:xfrm>
        </p:grpSpPr>
        <p:pic>
          <p:nvPicPr>
            <p:cNvPr id="23" name="Рисунок 22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AB3F3195-740A-4FC7-E04E-2BDF1B8382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23962" y="5582917"/>
              <a:ext cx="693645" cy="693645"/>
            </a:xfrm>
            <a:prstGeom prst="rect">
              <a:avLst/>
            </a:prstGeom>
          </p:spPr>
        </p:pic>
        <p:pic>
          <p:nvPicPr>
            <p:cNvPr id="25" name="Рисунок 24" descr="Изображение выглядит как мультфильм, графическая вставка, Фигурка животного, медведь&#10;&#10;Автоматически созданное описание">
              <a:extLst>
                <a:ext uri="{FF2B5EF4-FFF2-40B4-BE49-F238E27FC236}">
                  <a16:creationId xmlns:a16="http://schemas.microsoft.com/office/drawing/2014/main" id="{14F72F2A-0664-698C-2BF8-F5615A2B0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BEBA8EAE-BF5A-486C-A8C5-ECC9F3942E4B}">
                  <a14:imgProps xmlns:a14="http://schemas.microsoft.com/office/drawing/2010/main">
                    <a14:imgLayer r:embed="rId34">
                      <a14:imgEffect>
                        <a14:backgroundRemoval t="10000" b="90000" l="10000" r="90000">
                          <a14:foregroundMark x1="54980" y1="25781" x2="55566" y2="30762"/>
                          <a14:foregroundMark x1="65918" y1="22070" x2="65332" y2="31836"/>
                          <a14:foregroundMark x1="69043" y1="20508" x2="70410" y2="28711"/>
                          <a14:foregroundMark x1="70410" y1="22559" x2="71680" y2="27246"/>
                          <a14:foregroundMark x1="70898" y1="24414" x2="71680" y2="26270"/>
                          <a14:foregroundMark x1="71289" y1="23340" x2="72363" y2="27930"/>
                          <a14:foregroundMark x1="56152" y1="24805" x2="55762" y2="35156"/>
                          <a14:foregroundMark x1="56641" y1="22754" x2="51660" y2="32227"/>
                          <a14:foregroundMark x1="55176" y1="23730" x2="49805" y2="31641"/>
                          <a14:foregroundMark x1="53711" y1="23730" x2="52441" y2="36133"/>
                          <a14:foregroundMark x1="43555" y1="81152" x2="37012" y2="8496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6731234" y="5895890"/>
              <a:ext cx="693645" cy="693645"/>
            </a:xfrm>
            <a:prstGeom prst="rect">
              <a:avLst/>
            </a:prstGeom>
          </p:spPr>
        </p:pic>
      </p:grpSp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920990" y="2091690"/>
            <a:ext cx="3800475" cy="380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34</Words>
  <Application>Microsoft Office PowerPoint</Application>
  <PresentationFormat>Широкоэкранный</PresentationFormat>
  <Paragraphs>11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Администратор</cp:lastModifiedBy>
  <cp:revision>19</cp:revision>
  <dcterms:created xsi:type="dcterms:W3CDTF">2024-04-15T09:19:00Z</dcterms:created>
  <dcterms:modified xsi:type="dcterms:W3CDTF">2024-12-06T18:37:03Z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6E9D6A1654794B798BB2E32B94F11594_12</vt:lpwstr>
  </property>
  <property fmtid="{D5CDD505-2E9C-101B-9397-08002B2CF9AE}" pid="3" name="KSOProductBuildVer">
    <vt:lpwstr>1033-12.2.0.17119</vt:lpwstr>
  </property>
</Properties>
</file>