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2" y="1644670"/>
            <a:ext cx="1196498" cy="1199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39" y="1530114"/>
            <a:ext cx="1582271" cy="1582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2" y="-1302448"/>
            <a:ext cx="6858000" cy="6858000"/>
          </a:xfrm>
          <a:prstGeom prst="rect">
            <a:avLst/>
          </a:prstGeom>
        </p:spPr>
      </p:pic>
      <p:pic>
        <p:nvPicPr>
          <p:cNvPr id="305" name="Picture 3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12</cp:revision>
  <dcterms:created xsi:type="dcterms:W3CDTF">2024-12-06T10:08:46Z</dcterms:created>
  <dcterms:modified xsi:type="dcterms:W3CDTF">2024-12-10T17:40:10Z</dcterms:modified>
</cp:coreProperties>
</file>