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7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86387-E0FB-5406-AFAA-FE792481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271"/>
            <a:ext cx="12192000" cy="69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086581" y="18333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2889">
              <a:srgbClr val="FF0000"/>
            </a:glow>
            <a:reflection stA="45000"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4025073" y="160517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567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963565" y="12000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7897149" y="78767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36381"/>
              </p:ext>
            </p:extLst>
          </p:nvPr>
        </p:nvGraphicFramePr>
        <p:xfrm>
          <a:off x="7209165" y="2333576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248">
            <a:off x="2355814" y="376969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4239653" y="30951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22503">
            <a:off x="6119370" y="361098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3232">
            <a:off x="8106021" y="33981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13027"/>
              </p:ext>
            </p:extLst>
          </p:nvPr>
        </p:nvGraphicFramePr>
        <p:xfrm>
          <a:off x="7223428" y="365690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7181"/>
              </p:ext>
            </p:extLst>
          </p:nvPr>
        </p:nvGraphicFramePr>
        <p:xfrm>
          <a:off x="7223428" y="4966862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7425946" y="2447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8467764" y="3782065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10629152" y="507060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8467861" y="252866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9566638" y="387629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7477353" y="513790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573262" y="251814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10661893" y="385393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632934" y="512005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10569054" y="250016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7421646" y="379327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8538167" y="511045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2B7190B-6D08-E02C-37CD-15985EE45F15}"/>
              </a:ext>
            </a:extLst>
          </p:cNvPr>
          <p:cNvSpPr/>
          <p:nvPr/>
        </p:nvSpPr>
        <p:spPr>
          <a:xfrm>
            <a:off x="1078236" y="2187103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D51B5B-F8C7-43C7-3C2C-290CAADDDB95}"/>
              </a:ext>
            </a:extLst>
          </p:cNvPr>
          <p:cNvSpPr/>
          <p:nvPr/>
        </p:nvSpPr>
        <p:spPr>
          <a:xfrm>
            <a:off x="2447888" y="2164828"/>
            <a:ext cx="1170705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8023963-EB3E-14F3-51CD-F1A2506B41FC}"/>
              </a:ext>
            </a:extLst>
          </p:cNvPr>
          <p:cNvSpPr/>
          <p:nvPr/>
        </p:nvSpPr>
        <p:spPr>
          <a:xfrm>
            <a:off x="3878793" y="221027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8584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B7C48F-0D80-9055-1490-EF563A4762CC}"/>
              </a:ext>
            </a:extLst>
          </p:cNvPr>
          <p:cNvSpPr/>
          <p:nvPr/>
        </p:nvSpPr>
        <p:spPr>
          <a:xfrm>
            <a:off x="2410086" y="3533070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ADDAB5-72F3-B367-A376-41E93A165F9A}"/>
              </a:ext>
            </a:extLst>
          </p:cNvPr>
          <p:cNvSpPr/>
          <p:nvPr/>
        </p:nvSpPr>
        <p:spPr>
          <a:xfrm>
            <a:off x="5287287" y="2201810"/>
            <a:ext cx="1173480" cy="1143000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AA1EDF-CC64-A99D-A3AE-C528AC16D21A}"/>
              </a:ext>
            </a:extLst>
          </p:cNvPr>
          <p:cNvSpPr/>
          <p:nvPr/>
        </p:nvSpPr>
        <p:spPr>
          <a:xfrm>
            <a:off x="1087143" y="3597331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E8BC0D-58C0-AA80-9114-068C0ED3DD26}"/>
              </a:ext>
            </a:extLst>
          </p:cNvPr>
          <p:cNvSpPr/>
          <p:nvPr/>
        </p:nvSpPr>
        <p:spPr>
          <a:xfrm>
            <a:off x="3918344" y="3593455"/>
            <a:ext cx="1173480" cy="1143000"/>
          </a:xfrm>
          <a:prstGeom prst="ellipse">
            <a:avLst/>
          </a:prstGeom>
          <a:ln w="28575">
            <a:solidFill>
              <a:schemeClr val="accent5"/>
            </a:solidFill>
          </a:ln>
          <a:effectLst>
            <a:glow rad="127000">
              <a:schemeClr val="accent5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7FEEDA-E403-091C-DDDE-42169003A14B}"/>
              </a:ext>
            </a:extLst>
          </p:cNvPr>
          <p:cNvSpPr/>
          <p:nvPr/>
        </p:nvSpPr>
        <p:spPr>
          <a:xfrm>
            <a:off x="1087143" y="5007559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BF721FB-9FA2-876D-41D6-4881CBB9C029}"/>
              </a:ext>
            </a:extLst>
          </p:cNvPr>
          <p:cNvSpPr/>
          <p:nvPr/>
        </p:nvSpPr>
        <p:spPr>
          <a:xfrm>
            <a:off x="5282536" y="3556659"/>
            <a:ext cx="117348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46587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18C0D0E-A9F4-AB3C-F780-AE1195B25867}"/>
              </a:ext>
            </a:extLst>
          </p:cNvPr>
          <p:cNvSpPr/>
          <p:nvPr/>
        </p:nvSpPr>
        <p:spPr>
          <a:xfrm>
            <a:off x="2409530" y="496186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FA50391-94F0-345E-BCFE-4B8AFEB1BCF8}"/>
              </a:ext>
            </a:extLst>
          </p:cNvPr>
          <p:cNvSpPr/>
          <p:nvPr/>
        </p:nvSpPr>
        <p:spPr>
          <a:xfrm>
            <a:off x="5273246" y="4911508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2A74D5C-63F3-AE1E-C270-AF8032EEC3A3}"/>
              </a:ext>
            </a:extLst>
          </p:cNvPr>
          <p:cNvGrpSpPr/>
          <p:nvPr/>
        </p:nvGrpSpPr>
        <p:grpSpPr>
          <a:xfrm>
            <a:off x="3918344" y="5036518"/>
            <a:ext cx="1173480" cy="1143000"/>
            <a:chOff x="3108960" y="4831080"/>
            <a:chExt cx="1173480" cy="1143000"/>
          </a:xfrm>
          <a:effectLst>
            <a:glow rad="24187">
              <a:srgbClr val="FF0000"/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108960" y="4831080"/>
              <a:ext cx="1173480" cy="1143000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8CEA310-2461-36D5-482C-75C016A2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23" y="4886758"/>
              <a:ext cx="1051220" cy="107261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113">
            <a:off x="2446344" y="2160302"/>
            <a:ext cx="1100965" cy="1100965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7" y="2206339"/>
            <a:ext cx="1046552" cy="1102018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32" y="2233249"/>
            <a:ext cx="1051769" cy="1050708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88" y="2352624"/>
            <a:ext cx="883458" cy="885849"/>
          </a:xfrm>
          <a:prstGeom prst="rect">
            <a:avLst/>
          </a:prstGeom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731069"/>
            <a:ext cx="1070756" cy="1070756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23" y="3775607"/>
            <a:ext cx="778695" cy="778695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74" y="3683157"/>
            <a:ext cx="974938" cy="974938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52" y="3612086"/>
            <a:ext cx="1018346" cy="1032145"/>
          </a:xfrm>
          <a:prstGeom prst="rect">
            <a:avLst/>
          </a:prstGeom>
        </p:spPr>
      </p:pic>
      <p:pic>
        <p:nvPicPr>
          <p:cNvPr id="2066" name="Рисунок 20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5122099"/>
            <a:ext cx="859779" cy="859779"/>
          </a:xfrm>
          <a:prstGeom prst="rect">
            <a:avLst/>
          </a:prstGeom>
        </p:spPr>
      </p:pic>
      <p:pic>
        <p:nvPicPr>
          <p:cNvPr id="2067" name="Рисунок 20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6" y="4944836"/>
            <a:ext cx="998985" cy="998985"/>
          </a:xfrm>
          <a:prstGeom prst="rect">
            <a:avLst/>
          </a:prstGeom>
        </p:spPr>
      </p:pic>
      <p:pic>
        <p:nvPicPr>
          <p:cNvPr id="2068" name="Рисунок 20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13" y="4986411"/>
            <a:ext cx="1159845" cy="1180248"/>
          </a:xfrm>
          <a:prstGeom prst="rect">
            <a:avLst/>
          </a:prstGeom>
        </p:spPr>
      </p:pic>
      <p:pic>
        <p:nvPicPr>
          <p:cNvPr id="2069" name="Рисунок 20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1" y="0"/>
            <a:ext cx="1207832" cy="1124008"/>
          </a:xfrm>
          <a:prstGeom prst="rect">
            <a:avLst/>
          </a:prstGeom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" y="1311539"/>
            <a:ext cx="5271059" cy="5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4FF1FE-0215-461D-8FB1-5177D05FB4F9}"/>
</file>

<file path=customXml/itemProps2.xml><?xml version="1.0" encoding="utf-8"?>
<ds:datastoreItem xmlns:ds="http://schemas.openxmlformats.org/officeDocument/2006/customXml" ds:itemID="{7E5C8FF0-54D1-4F4A-BEEA-3B1B30FC26EC}"/>
</file>

<file path=customXml/itemProps3.xml><?xml version="1.0" encoding="utf-8"?>
<ds:datastoreItem xmlns:ds="http://schemas.openxmlformats.org/officeDocument/2006/customXml" ds:itemID="{C3F697D8-9D42-44C4-B864-D02EBE41BE94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2024-12-22T19:16:40Z</dcterms:created>
  <dcterms:modified xsi:type="dcterms:W3CDTF">2024-12-30T23:53:39Z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