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44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3"/>
            <a:ext cx="12192000" cy="689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0108" r="18889" b="9032"/>
          <a:stretch/>
        </p:blipFill>
        <p:spPr>
          <a:xfrm rot="10800000">
            <a:off x="3365088" y="894554"/>
            <a:ext cx="5533774" cy="4325323"/>
          </a:xfrm>
          <a:prstGeom prst="rect">
            <a:avLst/>
          </a:prstGeom>
        </p:spPr>
      </p:pic>
      <p:pic>
        <p:nvPicPr>
          <p:cNvPr id="12" name="gjlfhjr 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709"/>
            <a:ext cx="999933" cy="10123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210557" y="1183366"/>
            <a:ext cx="3660412" cy="3666748"/>
            <a:chOff x="4559257" y="854257"/>
            <a:chExt cx="2358405" cy="23584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257" y="854257"/>
              <a:ext cx="2358405" cy="23584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6" r="9334" b="69778"/>
            <a:stretch/>
          </p:blipFill>
          <p:spPr>
            <a:xfrm>
              <a:off x="5325716" y="1573681"/>
              <a:ext cx="825485" cy="881435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4293340" y="5582954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 футболке цифра два.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3340" y="567739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Кофта висит на вешалке.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75127" y="5657032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волшебницы фиолетовое платье.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15306" y="557722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Фасоль и картофель - это овощи.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6960" y="558324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Лев и жираф живут в Африке.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678541" y="1319461"/>
            <a:ext cx="4708326" cy="3478860"/>
            <a:chOff x="1577262" y="916874"/>
            <a:chExt cx="3949110" cy="20587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57" y="916874"/>
              <a:ext cx="3644115" cy="20587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77262" y="1123662"/>
              <a:ext cx="1887271" cy="183788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73" y="1571584"/>
              <a:ext cx="1490857" cy="13695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316869" y="1408378"/>
            <a:ext cx="3781783" cy="3498866"/>
            <a:chOff x="4121296" y="300287"/>
            <a:chExt cx="3115183" cy="289912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296" y="300287"/>
              <a:ext cx="1802251" cy="180225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185" y="1662442"/>
              <a:ext cx="2049294" cy="1536971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66" y="1429370"/>
            <a:ext cx="3307505" cy="3307505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275127" y="562026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Фокусник показывает фокусы.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311553" y="557722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феи волшебный фонарь .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24" y="1355635"/>
            <a:ext cx="2886346" cy="35524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4746329" y="1230718"/>
            <a:ext cx="2722779" cy="3130078"/>
            <a:chOff x="6478137" y="70522"/>
            <a:chExt cx="2805234" cy="366062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137" y="70522"/>
              <a:ext cx="2796736" cy="279673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22" y="1079296"/>
              <a:ext cx="2651849" cy="2651849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4347978" y="5608149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Валя вырезает фигуры.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704394" y="1476950"/>
            <a:ext cx="3115008" cy="3037508"/>
            <a:chOff x="5501148" y="3363022"/>
            <a:chExt cx="2993312" cy="301841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48" y="3363022"/>
              <a:ext cx="2993312" cy="299331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274" y="5004693"/>
              <a:ext cx="1376746" cy="137674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40" y="1329307"/>
            <a:ext cx="3348262" cy="3348262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275127" y="5601757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Вова разговаривает по телефону.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47" y="1383640"/>
            <a:ext cx="3456506" cy="3456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03" y="911399"/>
            <a:ext cx="4311344" cy="4311344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394" y="3599269"/>
            <a:ext cx="26574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14</cp:revision>
  <dcterms:created xsi:type="dcterms:W3CDTF">2024-11-19T05:48:09Z</dcterms:created>
  <dcterms:modified xsi:type="dcterms:W3CDTF">2024-11-20T13:57:19Z</dcterms:modified>
</cp:coreProperties>
</file>