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EB4A6-46A7-EDA5-F9B2-33CC435C4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94699E-0C19-332C-EB84-67EBF76ED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DB470-9C1B-5341-586F-FCA9AD7A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F125E-DFF4-C9C6-A6B7-04902DFF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875AD-9BE9-23D4-2D6E-7EBCF6D3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006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C18AE-966B-8B43-7393-6401A08C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B066F5-826E-F94E-215A-F34B39B1C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0010CE-F03D-A898-1666-5792CFAE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C9300A-3840-C3ED-3B68-D1D6DCEF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308B7-000E-EBE9-AF2F-C4933C56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190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D4C247-EF08-E301-4662-22316499F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A831D3-C65D-495E-EA57-9C1481E50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D0343-566E-C0AD-0E7D-52CB8B98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3400E7-6F05-BA7A-DE3A-EDB20FA5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281CD-5703-5638-4C6B-D1EEAEA4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11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40A6A-1364-44B9-D22E-18EA383E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7D64E-10F0-5BB1-3857-76CBABCE5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C24CE-C10E-FED3-9C29-704AC8BE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C61E3-081F-1767-2441-83327F03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60A7A-540C-2657-5420-5D4BC413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790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1E546-63D9-1876-4F9B-0C7242CA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CF3B9-EBE4-4CC8-726A-94E3E425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C018E-CCB5-82BF-8D27-0C1A664A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6FFDE-336D-A6AB-5B4B-47DC2022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F7D6A-1C61-58BF-3FCA-3CEBC3B7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188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24A20-CF38-7679-533F-E593F188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4881B-6394-6BC5-CFD9-3632C18F4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B42881-6074-AA4E-67FF-3E4B7DF79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476BB-D2BA-3783-D529-23CDC1DA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4B2674-CA29-8310-0891-9CBE0A60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C2B01D-DD32-6E19-C091-4570B95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54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06698-315B-7019-6643-70BBC464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F17794-4E0F-0F75-4405-338CCDDC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F0439-6B2A-1C1A-B50C-B050973FC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3B7584-8892-AE59-CBF2-0D24B43F8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BC4E94-C9AF-2D2E-DDC3-5692B0890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B41E70-F715-0759-73B8-9370CDF6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476C3D-EF48-D562-F807-2704FB3E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C2E8BE-EDAB-2B83-201C-356E2526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285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2F43E-126C-2D2A-0F5C-D4413ACA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E003E0-13DA-FC32-D7D3-55DCCBE9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C6AD73-82D2-73C2-2B1D-CC1E55D8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619F38-5F32-AE5B-0FBB-1DBFA22C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860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F6938F-A9C3-33A7-1456-E7BA8971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49D196-92AF-2814-1863-BAD74B3E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3A3D37-4695-CB4E-7F3E-F11A015E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9847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3B362-FFBC-00A0-74F9-3F7C3467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EF6CC-DE0B-1CEC-D328-429B1346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5D0AA8-45F8-DB8C-8CA5-4D297F0EF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F1A696-F2AE-C9D8-C62C-0785B9A9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B3D9E0-9050-4E1C-6997-FF629EEC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3999CB-0707-7EBB-FC62-9055DE26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896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F9AE9-0278-4146-D3EA-A87FB4D9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503C31-C9D6-BBE3-B9C7-6ACF4041E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D4FF83-87BB-F1C9-245C-2BD105F8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7661D-D3FB-D61D-CF1A-1A6B700B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1EC697-BFB3-63AA-7DBD-D0FD1415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D10C7-26D4-37D8-E05E-AFE6BE4D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370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72BAF-4D2A-7BF0-4B18-16FB1BC4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D20F6-B568-B64E-79CB-09A182ED0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E529F-3D23-9B56-41C9-30E50CD9E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29936-00B7-DD9D-CC71-9B4F0A9A8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E91FD-F835-FFF2-998C-C3115073D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610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8B630-B5B9-9867-3D9A-1B9179983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Облачко с текстом: прямоугольное со скругленными углами 40">
            <a:extLst>
              <a:ext uri="{FF2B5EF4-FFF2-40B4-BE49-F238E27FC236}">
                <a16:creationId xmlns:a16="http://schemas.microsoft.com/office/drawing/2014/main" id="{CAAA3084-94A1-BC13-D5CF-5B1FB1D4EC0D}"/>
              </a:ext>
            </a:extLst>
          </p:cNvPr>
          <p:cNvSpPr/>
          <p:nvPr/>
        </p:nvSpPr>
        <p:spPr>
          <a:xfrm>
            <a:off x="4808009" y="371610"/>
            <a:ext cx="2476500" cy="1454538"/>
          </a:xfrm>
          <a:prstGeom prst="wedgeRoundRectCallout">
            <a:avLst>
              <a:gd name="adj1" fmla="val -7891"/>
              <a:gd name="adj2" fmla="val 65092"/>
              <a:gd name="adj3" fmla="val 16667"/>
            </a:avLst>
          </a:prstGeom>
          <a:solidFill>
            <a:schemeClr val="bg1">
              <a:alpha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69AB07-4DAE-27C5-66CE-549EF175F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6" b="23423" l="38874" r="59986">
                        <a14:backgroundMark x1="41466" y1="21113" x2="38938" y2="19595"/>
                        <a14:backgroundMark x1="58660" y1="21365" x2="60683" y2="17573"/>
                        <a14:backgroundMark x1="57143" y1="20860" x2="59671" y2="18963"/>
                        <a14:backgroundMark x1="41719" y1="19975" x2="39697" y2="18584"/>
                        <a14:backgroundMark x1="40961" y1="19216" x2="43489" y2="20354"/>
                        <a14:backgroundMark x1="6953" y1="22250" x2="6953" y2="22250"/>
                      </a14:backgroundRemoval>
                    </a14:imgEffect>
                  </a14:imgLayer>
                </a14:imgProps>
              </a:ext>
            </a:extLst>
          </a:blip>
          <a:srcRect l="36235" t="195" r="37375" b="73996"/>
          <a:stretch/>
        </p:blipFill>
        <p:spPr>
          <a:xfrm>
            <a:off x="7779416" y="5324268"/>
            <a:ext cx="1272620" cy="124461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C2B20A-063C-D79A-5F41-6AE56AFD4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5" b="31439" l="34368" r="62048">
                        <a14:foregroundMark x1="47282" y1="29709" x2="42478" y2="27560"/>
                        <a14:foregroundMark x1="43869" y1="29330" x2="38306" y2="28571"/>
                        <a14:foregroundMark x1="60430" y1="28698" x2="61820" y2="27813"/>
                        <a14:backgroundMark x1="36410" y1="30847" x2="35019" y2="28319"/>
                      </a14:backgroundRemoval>
                    </a14:imgEffect>
                  </a14:imgLayer>
                </a14:imgProps>
              </a:ext>
            </a:extLst>
          </a:blip>
          <a:srcRect l="30908" t="2938" r="34492" b="65394"/>
          <a:stretch/>
        </p:blipFill>
        <p:spPr>
          <a:xfrm>
            <a:off x="2374518" y="5002423"/>
            <a:ext cx="1668545" cy="1527142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9478B3-CE1F-2603-3C2A-303280FB9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8" b="41466" l="32491" r="67004">
                        <a14:foregroundMark x1="45386" y1="41466" x2="47342" y2="41231"/>
                        <a14:foregroundMark x1="53982" y1="40329" x2="56258" y2="39697"/>
                        <a14:foregroundMark x1="53603" y1="41087" x2="60809" y2="39317"/>
                        <a14:foregroundMark x1="59418" y1="40076" x2="61820" y2="39697"/>
                        <a14:backgroundMark x1="50822" y1="42857" x2="48167" y2="42604"/>
                        <a14:backgroundMark x1="68394" y1="40455" x2="68394" y2="40455"/>
                        <a14:backgroundMark x1="67889" y1="40329" x2="69027" y2="37927"/>
                      </a14:backgroundRemoval>
                    </a14:imgEffect>
                  </a14:imgLayer>
                </a14:imgProps>
              </a:ext>
            </a:extLst>
          </a:blip>
          <a:srcRect l="28171" t="2156" r="28627" b="54252"/>
          <a:stretch/>
        </p:blipFill>
        <p:spPr>
          <a:xfrm>
            <a:off x="371321" y="4108058"/>
            <a:ext cx="2083325" cy="2102177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00C265-E15E-3D0B-47E3-7E3D86B60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3" b="53477" l="24526" r="74083">
                        <a14:foregroundMark x1="49431" y1="9608" x2="49431" y2="5689"/>
                        <a14:foregroundMark x1="52971" y1="21997" x2="54109" y2="27181"/>
                        <a14:foregroundMark x1="54994" y1="23388" x2="53982" y2="14791"/>
                        <a14:foregroundMark x1="53982" y1="15550" x2="45386" y2="24147"/>
                        <a14:foregroundMark x1="49052" y1="28066" x2="51833" y2="29330"/>
                        <a14:foregroundMark x1="47914" y1="21113" x2="41214" y2="14286"/>
                        <a14:foregroundMark x1="45512" y1="10367" x2="47282" y2="8344"/>
                        <a14:foregroundMark x1="47661" y1="7838" x2="41087" y2="21618"/>
                        <a14:foregroundMark x1="42225" y1="19722" x2="32238" y2="35777"/>
                        <a14:foregroundMark x1="35651" y1="33375" x2="30341" y2="46903"/>
                        <a14:foregroundMark x1="30341" y1="46903" x2="30341" y2="46903"/>
                        <a14:foregroundMark x1="29709" y1="44374" x2="27813" y2="42604"/>
                        <a14:foregroundMark x1="30088" y1="45765" x2="28192" y2="45133"/>
                        <a14:foregroundMark x1="30468" y1="43742" x2="29583" y2="38685"/>
                        <a14:foregroundMark x1="30847" y1="40961" x2="30341" y2="45765"/>
                        <a14:foregroundMark x1="30721" y1="45512" x2="26169" y2="43995"/>
                        <a14:foregroundMark x1="30341" y1="46903" x2="26043" y2="46903"/>
                        <a14:foregroundMark x1="29583" y1="47408" x2="26549" y2="42984"/>
                        <a14:foregroundMark x1="39697" y1="50822" x2="44753" y2="52592"/>
                        <a14:foregroundMark x1="52342" y1="52370" x2="53446" y2="52094"/>
                        <a14:foregroundMark x1="47914" y1="53477" x2="50468" y2="52839"/>
                        <a14:foregroundMark x1="59039" y1="43363" x2="54109" y2="23641"/>
                        <a14:foregroundMark x1="61947" y1="30088" x2="67130" y2="37927"/>
                        <a14:foregroundMark x1="67257" y1="38685" x2="56764" y2="15424"/>
                        <a14:foregroundMark x1="57901" y1="18584" x2="59039" y2="24147"/>
                        <a14:foregroundMark x1="57649" y1="18331" x2="54109" y2="7206"/>
                        <a14:foregroundMark x1="52465" y1="8976" x2="51454" y2="10746"/>
                        <a14:foregroundMark x1="30341" y1="41972" x2="27434" y2="45133"/>
                        <a14:foregroundMark x1="31353" y1="45133" x2="26802" y2="43995"/>
                        <a14:foregroundMark x1="31100" y1="37168" x2="41846" y2="23388"/>
                        <a14:foregroundMark x1="41846" y1="23388" x2="41846" y2="23388"/>
                        <a14:foregroundMark x1="45512" y1="24652" x2="45133" y2="32238"/>
                        <a14:foregroundMark x1="70164" y1="48293" x2="70544" y2="43742"/>
                        <a14:foregroundMark x1="72892" y1="48328" x2="74083" y2="48293"/>
                        <a14:foregroundMark x1="52086" y1="51580" x2="51833" y2="52212"/>
                        <a14:foregroundMark x1="52971" y1="52592" x2="50695" y2="52592"/>
                        <a14:foregroundMark x1="50316" y1="53097" x2="49431" y2="53224"/>
                        <a14:backgroundMark x1="39697" y1="53729" x2="34766" y2="51833"/>
                        <a14:backgroundMark x1="47914" y1="54109" x2="47914" y2="54109"/>
                        <a14:backgroundMark x1="51201" y1="54362" x2="51960" y2="54362"/>
                        <a14:backgroundMark x1="54362" y1="54109" x2="57649" y2="52971"/>
                        <a14:backgroundMark x1="51152" y1="53309" x2="50822" y2="53350"/>
                        <a14:backgroundMark x1="65740" y1="51580" x2="71934" y2="50063"/>
                      </a14:backgroundRemoval>
                    </a14:imgEffect>
                  </a14:imgLayer>
                </a14:imgProps>
              </a:ext>
            </a:extLst>
          </a:blip>
          <a:srcRect l="18788" t="3682" r="22372" b="43342"/>
          <a:stretch/>
        </p:blipFill>
        <p:spPr>
          <a:xfrm>
            <a:off x="9052036" y="3725091"/>
            <a:ext cx="2837469" cy="2554664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E97EAC-1F02-902D-BB71-8EF156B40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34" y="393782"/>
            <a:ext cx="1360175" cy="14101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B7A528-CB8B-8FFA-14FB-54332B635D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77" y="344929"/>
            <a:ext cx="1580870" cy="15914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02D08A3-2F31-EC04-58BF-6CFD0F3AB9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73" y="258477"/>
            <a:ext cx="1636043" cy="163604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0F4817-4E22-1F1A-02B4-EED09A194B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08" y="337773"/>
            <a:ext cx="1374645" cy="137464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73DED8-BBC6-5708-4C59-7A17B2902D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48" y="426155"/>
            <a:ext cx="1388589" cy="138858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1C28C36-410C-0E6E-8D48-33F10A857F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690" y="247058"/>
            <a:ext cx="1705374" cy="170537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AD5D6D-F279-D92D-50E0-7743750964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65" y="363069"/>
            <a:ext cx="1413103" cy="141310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3A4482B-711F-E8F4-FFC8-B67448FA32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32" y="454160"/>
            <a:ext cx="1360175" cy="13601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E3B3F38-2C3D-4EF6-15DF-E1CE397C5E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65" y="343019"/>
            <a:ext cx="1453204" cy="145320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0C76A61-2A8B-ABE7-722B-B8B9CC2C725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654" y="188850"/>
            <a:ext cx="1798730" cy="179873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A78FD29-A739-5C6E-1F2F-265C21BA67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94" y="399020"/>
            <a:ext cx="1426645" cy="143428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828FBC03-8C82-22FE-0742-7048C4450FB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9035" y="188850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A55AF24-DA08-FF2F-F4A1-F9371A8793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2" b="12103"/>
          <a:stretch/>
        </p:blipFill>
        <p:spPr>
          <a:xfrm>
            <a:off x="4865116" y="216797"/>
            <a:ext cx="2362285" cy="179873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23244" y="2152997"/>
            <a:ext cx="25146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9062 0.66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8607 0.755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3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35651 0.6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23099 0.726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38778E-17 L 0.18646 0.7407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38724 0.6622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62" y="3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22617 0.7254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37044 0.6377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38463 0.6548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38778E-17 L -0.23008 0.7289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35781 0.66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FA6A93-C1F6-4689-8F8F-5E21F5F3AC08}"/>
</file>

<file path=customXml/itemProps2.xml><?xml version="1.0" encoding="utf-8"?>
<ds:datastoreItem xmlns:ds="http://schemas.openxmlformats.org/officeDocument/2006/customXml" ds:itemID="{8121197E-0B2C-4C4A-B95D-24B82C2D58EC}"/>
</file>

<file path=customXml/itemProps3.xml><?xml version="1.0" encoding="utf-8"?>
<ds:datastoreItem xmlns:ds="http://schemas.openxmlformats.org/officeDocument/2006/customXml" ds:itemID="{8877027C-45DF-414A-B2A4-018248AC2168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Марианна Сита</cp:lastModifiedBy>
  <cp:revision>6</cp:revision>
  <dcterms:created xsi:type="dcterms:W3CDTF">2024-12-19T20:42:32Z</dcterms:created>
  <dcterms:modified xsi:type="dcterms:W3CDTF">2024-12-25T23:32:22Z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