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 snapToGrid="0">
      <p:cViewPr varScale="1">
        <p:scale>
          <a:sx n="101" d="100"/>
          <a:sy n="101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87830-0342-4E7F-A173-917CA53E5B61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AADEC-4562-4B1B-A97B-4358FD73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AADEC-4562-4B1B-A97B-4358FD73370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45394" y="205508"/>
            <a:ext cx="8547623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2388637" y="448505"/>
            <a:ext cx="4348065" cy="9348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339" y="429209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Около снеговика много снегир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ёв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467169" y="1842672"/>
            <a:ext cx="4069702" cy="4452019"/>
            <a:chOff x="2467169" y="1818153"/>
            <a:chExt cx="4069702" cy="445201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169" y="2200470"/>
              <a:ext cx="4069702" cy="4069702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836" y="3426987"/>
              <a:ext cx="1181831" cy="118183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007" y="2329085"/>
              <a:ext cx="1181831" cy="1181831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89154" y="3426986"/>
              <a:ext cx="1181831" cy="1181831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85667" y="1818153"/>
              <a:ext cx="1181831" cy="118183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270237" y="429830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Около снеговика много снегир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7987" y="428588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коробке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карандаш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Изображение выглядит как пишущий прибор, офисные принадлежности, карандаш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39" y="1842672"/>
            <a:ext cx="2814258" cy="41275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27987" y="426243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коробке много карандаш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7987" y="626141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дереве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гнёзд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396049" y="1713835"/>
            <a:ext cx="4246312" cy="4385250"/>
            <a:chOff x="2396049" y="1713835"/>
            <a:chExt cx="4246312" cy="4385250"/>
          </a:xfrm>
        </p:grpSpPr>
        <p:pic>
          <p:nvPicPr>
            <p:cNvPr id="22" name="Рисунок 21" descr="Изображение выглядит как растение, дерево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6"/>
            <a:srcRect t="-949" r="-914" b="-2448"/>
            <a:stretch>
              <a:fillRect/>
            </a:stretch>
          </p:blipFill>
          <p:spPr>
            <a:xfrm>
              <a:off x="2396049" y="1713835"/>
              <a:ext cx="4246312" cy="4385250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85" y="4342852"/>
              <a:ext cx="838200" cy="838200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703" y="3623320"/>
              <a:ext cx="838200" cy="838200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394" y="3075384"/>
              <a:ext cx="838200" cy="838200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984" y="4342852"/>
              <a:ext cx="838200" cy="83820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141" y="3630325"/>
              <a:ext cx="838200" cy="838200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296214" y="635289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дереве много гнёзд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96213" y="64180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гнезде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яйц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41900" y="650750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гнезде много 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яиц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 descr="Изображение выглядит как яйцо, искусство, круг, гнездо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12" y="1753348"/>
            <a:ext cx="4469363" cy="446936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430643" y="451683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Вокруг стола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стул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69993" y="434063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Вокруг стола много стул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ьев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2001345" y="2536728"/>
            <a:ext cx="4898661" cy="3025393"/>
            <a:chOff x="1435464" y="2285068"/>
            <a:chExt cx="5637577" cy="3481744"/>
          </a:xfrm>
        </p:grpSpPr>
        <p:pic>
          <p:nvPicPr>
            <p:cNvPr id="40" name="Рисунок 39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674" y="2285068"/>
              <a:ext cx="2468367" cy="2776913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11190" y="2296707"/>
              <a:ext cx="2468367" cy="2776913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35464" y="2523110"/>
              <a:ext cx="2468367" cy="2776913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ебель, стол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921" y="3332548"/>
              <a:ext cx="3245686" cy="2434264"/>
            </a:xfrm>
            <a:prstGeom prst="rect">
              <a:avLst/>
            </a:prstGeom>
          </p:spPr>
        </p:pic>
      </p:grp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73" y="1315218"/>
            <a:ext cx="4876190" cy="48761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312099" y="65348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полке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книжк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12098" y="66202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полке много книж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ек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868041" y="1826814"/>
            <a:ext cx="3313938" cy="4142422"/>
            <a:chOff x="8285018" y="2188629"/>
            <a:chExt cx="3313938" cy="4142422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018" y="2188629"/>
              <a:ext cx="3313938" cy="4142422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одежда, сорочка, шаблон, рук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958" y="2997846"/>
              <a:ext cx="1510933" cy="1510933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одежда, верхняя одежда, пальто, м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5951" y="2982024"/>
              <a:ext cx="1586424" cy="1586424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2247466" y="473340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шкаф</a:t>
            </a:r>
            <a:r>
              <a:rPr lang="uk-UA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хранится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одежда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95142" y="444882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шкаф</a:t>
            </a:r>
            <a:r>
              <a:rPr lang="uk-UA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хранится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одежда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2306113" y="1701486"/>
            <a:ext cx="5487337" cy="3869871"/>
            <a:chOff x="2306113" y="1701486"/>
            <a:chExt cx="5487337" cy="3869871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579" y="1701486"/>
              <a:ext cx="3869871" cy="3869871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113" y="2636734"/>
              <a:ext cx="1673171" cy="2040453"/>
            </a:xfrm>
            <a:prstGeom prst="rect">
              <a:avLst/>
            </a:prstGeom>
          </p:spPr>
        </p:pic>
      </p:grpSp>
      <p:sp>
        <p:nvSpPr>
          <p:cNvPr id="52" name="TextBox 51"/>
          <p:cNvSpPr txBox="1"/>
          <p:nvPr/>
        </p:nvSpPr>
        <p:spPr>
          <a:xfrm>
            <a:off x="2245835" y="474740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яблок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сделали яблочный торт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74710" y="465820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 яблок сделали яблочный торт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73" y="1205468"/>
            <a:ext cx="4944940" cy="5033243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973820" y="2743835"/>
            <a:ext cx="185737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4" grpId="0"/>
      <p:bldP spid="14" grpId="1"/>
      <p:bldP spid="15" grpId="0"/>
      <p:bldP spid="15" grpId="1"/>
      <p:bldP spid="18" grpId="0"/>
      <p:bldP spid="18" grpId="1"/>
      <p:bldP spid="19" grpId="0"/>
      <p:bldP spid="19" grpId="1"/>
      <p:bldP spid="30" grpId="0"/>
      <p:bldP spid="30" grpId="1"/>
      <p:bldP spid="31" grpId="0"/>
      <p:bldP spid="31" grpId="1"/>
      <p:bldP spid="32" grpId="0"/>
      <p:bldP spid="32" grpId="1"/>
      <p:bldP spid="35" grpId="0"/>
      <p:bldP spid="35" grpId="1"/>
      <p:bldP spid="36" grpId="0"/>
      <p:bldP spid="36" grpId="1"/>
      <p:bldP spid="46" grpId="0"/>
      <p:bldP spid="46" grpId="1"/>
      <p:bldP spid="47" grpId="0"/>
      <p:bldP spid="47" grpId="1"/>
      <p:bldP spid="39" grpId="0"/>
      <p:bldP spid="39" grpId="1"/>
      <p:bldP spid="44" grpId="0"/>
      <p:bldP spid="44" grpId="1"/>
      <p:bldP spid="52" grpId="0"/>
      <p:bldP spid="52" grpId="1"/>
      <p:bldP spid="53" grpId="0"/>
      <p:bldP spid="53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WPS Presentation</Application>
  <PresentationFormat>Широкоэкранный</PresentationFormat>
  <Paragraphs>34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13</cp:revision>
  <dcterms:created xsi:type="dcterms:W3CDTF">2023-12-22T23:34:00Z</dcterms:created>
  <dcterms:modified xsi:type="dcterms:W3CDTF">2024-06-20T13:50:19Z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23FEAEF6765D405C9772238C17F30E1B_12</vt:lpwstr>
  </property>
  <property fmtid="{D5CDD505-2E9C-101B-9397-08002B2CF9AE}" pid="3" name="KSOProductBuildVer">
    <vt:lpwstr>1033-12.2.0.17119</vt:lpwstr>
  </property>
</Properties>
</file>