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3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75" d="100"/>
          <a:sy n="75" d="100"/>
        </p:scale>
        <p:origin x="1278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sv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microsoft.com/office/2007/relationships/hdphoto" Target="../media/hdphoto1.wdp"/><Relationship Id="rId19" Type="http://schemas.openxmlformats.org/officeDocument/2006/relationships/image" Target="../media/image17.png"/><Relationship Id="rId20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Рисунок 63" descr="Изображение выглядит как мебель, картина, в помещении, стул&#10;&#10;Автоматически созданное описание">
            <a:extLst>
              <a:ext uri="{FF2B5EF4-FFF2-40B4-BE49-F238E27FC236}">
                <a16:creationId xmlns:a16="http://schemas.microsoft.com/office/drawing/2014/main" id="{CDBE67B0-CF40-53F0-176A-35E9CFED22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5" r="22750"/>
          <a:stretch/>
        </p:blipFill>
        <p:spPr>
          <a:xfrm>
            <a:off x="1308256" y="463525"/>
            <a:ext cx="6459143" cy="5662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6" name="Рисунок 65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EB62D77C-0805-FD09-29AF-DFE468D791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970" y="2694663"/>
            <a:ext cx="2452573" cy="245257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D263A-D831-A4DF-7664-6F17FC81E45B}"/>
              </a:ext>
            </a:extLst>
          </p:cNvPr>
          <p:cNvSpPr/>
          <p:nvPr/>
        </p:nvSpPr>
        <p:spPr>
          <a:xfrm>
            <a:off x="2670970" y="5022032"/>
            <a:ext cx="373371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У Жени живёт 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щенок - Жучка.</a:t>
            </a:r>
          </a:p>
        </p:txBody>
      </p:sp>
      <p:pic>
        <p:nvPicPr>
          <p:cNvPr id="62" name="Рисунок 61" descr="Изображение выглядит как собака, мультфильм, млекопитающе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170912B-59C4-3E9C-AA04-63F125E964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244" y="3765897"/>
            <a:ext cx="952597" cy="1381339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дерево, облако, небо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9B8C97D5-3FA5-608F-CFB0-96E94C1C2AD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7" r="16673"/>
          <a:stretch/>
        </p:blipFill>
        <p:spPr>
          <a:xfrm>
            <a:off x="1298631" y="434650"/>
            <a:ext cx="6456960" cy="57642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CC8E0CCE-23D3-86CE-F94B-1817323743CF}"/>
              </a:ext>
            </a:extLst>
          </p:cNvPr>
          <p:cNvSpPr/>
          <p:nvPr/>
        </p:nvSpPr>
        <p:spPr>
          <a:xfrm>
            <a:off x="1669598" y="5163085"/>
            <a:ext cx="571502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Однажды Женя пошёл набрать </a:t>
            </a: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желудей, и Жучка пошла тоже.</a:t>
            </a:r>
          </a:p>
        </p:txBody>
      </p:sp>
      <p:pic>
        <p:nvPicPr>
          <p:cNvPr id="75" name="Рисунок 74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2B5E9689-FDB3-D34C-36DC-F93DF7487F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216" y="2541702"/>
            <a:ext cx="2489635" cy="2489635"/>
          </a:xfrm>
          <a:prstGeom prst="rect">
            <a:avLst/>
          </a:prstGeom>
        </p:spPr>
      </p:pic>
      <p:pic>
        <p:nvPicPr>
          <p:cNvPr id="77" name="Рисунок 76" descr="Изображение выглядит как собака, мультфильм, млекопитающе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CE6EF5D-5DAB-DA64-3143-61822C243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97792" y="3950666"/>
            <a:ext cx="697755" cy="1011799"/>
          </a:xfrm>
          <a:prstGeom prst="rect">
            <a:avLst/>
          </a:prstGeom>
        </p:spPr>
      </p:pic>
      <p:pic>
        <p:nvPicPr>
          <p:cNvPr id="84" name="Рисунок 83" descr="Изображение выглядит как картина, риф, растени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0FA901B-A107-8381-36D4-AF2BCB54A07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9"/>
          <a:stretch/>
        </p:blipFill>
        <p:spPr>
          <a:xfrm>
            <a:off x="1241481" y="443741"/>
            <a:ext cx="6512625" cy="57642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75601B6A-2323-BB02-7554-BFCCF6D75325}"/>
              </a:ext>
            </a:extLst>
          </p:cNvPr>
          <p:cNvSpPr/>
          <p:nvPr/>
        </p:nvSpPr>
        <p:spPr>
          <a:xfrm>
            <a:off x="1516849" y="5089981"/>
            <a:ext cx="59618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Пока Женя набирал жёлуди, </a:t>
            </a: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Жучка ловила жужжащего жука.</a:t>
            </a:r>
          </a:p>
        </p:txBody>
      </p:sp>
      <p:pic>
        <p:nvPicPr>
          <p:cNvPr id="85" name="Рисунок 84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64457B0F-F259-5625-B43A-32D5BB191E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938" y="2498091"/>
            <a:ext cx="2559826" cy="255982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обака, мультфильм, млекопитающе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2F09571D-CC60-391E-52F3-71DD7E725D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311" y="3696691"/>
            <a:ext cx="986045" cy="1429842"/>
          </a:xfrm>
          <a:prstGeom prst="rect">
            <a:avLst/>
          </a:prstGeom>
        </p:spPr>
      </p:pic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14FEB917-51C2-E17C-7E88-DAC9E75E8537}"/>
              </a:ext>
            </a:extLst>
          </p:cNvPr>
          <p:cNvGrpSpPr/>
          <p:nvPr/>
        </p:nvGrpSpPr>
        <p:grpSpPr>
          <a:xfrm>
            <a:off x="1676075" y="3800177"/>
            <a:ext cx="1321450" cy="1435552"/>
            <a:chOff x="1676075" y="3800177"/>
            <a:chExt cx="1321450" cy="1435552"/>
          </a:xfrm>
        </p:grpSpPr>
        <p:pic>
          <p:nvPicPr>
            <p:cNvPr id="90" name="Рисунок 89" descr="Изображение выглядит как контейнер, корзина, плетеный, Корзина для хранения&#10;&#10;Автоматически созданное описание">
              <a:extLst>
                <a:ext uri="{FF2B5EF4-FFF2-40B4-BE49-F238E27FC236}">
                  <a16:creationId xmlns:a16="http://schemas.microsoft.com/office/drawing/2014/main" id="{BF4005EE-10B4-AB24-C504-43EDFFEB9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075" y="3920252"/>
              <a:ext cx="1315477" cy="1315477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апельсин, хэллоуин, тыква&#10;&#10;Автоматически созданное описание">
              <a:extLst>
                <a:ext uri="{FF2B5EF4-FFF2-40B4-BE49-F238E27FC236}">
                  <a16:creationId xmlns:a16="http://schemas.microsoft.com/office/drawing/2014/main" id="{C92F8F01-4CE1-CC64-3BB5-949CD25C7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3273" y="3873330"/>
              <a:ext cx="663519" cy="663519"/>
            </a:xfrm>
            <a:prstGeom prst="rect">
              <a:avLst/>
            </a:prstGeom>
          </p:spPr>
        </p:pic>
        <p:pic>
          <p:nvPicPr>
            <p:cNvPr id="91" name="Рисунок 90" descr="Изображение выглядит как апельсин, хэллоуин, тыква&#10;&#10;Автоматически созданное описание">
              <a:extLst>
                <a:ext uri="{FF2B5EF4-FFF2-40B4-BE49-F238E27FC236}">
                  <a16:creationId xmlns:a16="http://schemas.microsoft.com/office/drawing/2014/main" id="{82785471-D8F8-2D38-82FB-B95869515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771" y="3950665"/>
              <a:ext cx="663519" cy="663519"/>
            </a:xfrm>
            <a:prstGeom prst="rect">
              <a:avLst/>
            </a:prstGeom>
          </p:spPr>
        </p:pic>
        <p:pic>
          <p:nvPicPr>
            <p:cNvPr id="92" name="Рисунок 91" descr="Изображение выглядит как апельсин, хэллоуин, тыква&#10;&#10;Автоматически созданное описание">
              <a:extLst>
                <a:ext uri="{FF2B5EF4-FFF2-40B4-BE49-F238E27FC236}">
                  <a16:creationId xmlns:a16="http://schemas.microsoft.com/office/drawing/2014/main" id="{96DFC227-3084-0EE3-A09E-C71AE9431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006" y="3800177"/>
              <a:ext cx="663519" cy="663519"/>
            </a:xfrm>
            <a:prstGeom prst="rect">
              <a:avLst/>
            </a:prstGeom>
          </p:spPr>
        </p:pic>
      </p:grpSp>
      <p:pic>
        <p:nvPicPr>
          <p:cNvPr id="95" name="Рисунок 94" descr="Изображение выглядит как беспозвоночный, жук, насекомое, вредное насекомое&#10;&#10;Автоматически созданное описание">
            <a:extLst>
              <a:ext uri="{FF2B5EF4-FFF2-40B4-BE49-F238E27FC236}">
                <a16:creationId xmlns:a16="http://schemas.microsoft.com/office/drawing/2014/main" id="{6A007B5D-1385-A887-2C63-978F7C0B2A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815" y="3325639"/>
            <a:ext cx="819150" cy="819150"/>
          </a:xfrm>
          <a:prstGeom prst="rect">
            <a:avLst/>
          </a:prstGeom>
        </p:spPr>
      </p:pic>
      <p:sp>
        <p:nvSpPr>
          <p:cNvPr id="106" name="Прямоугольник 105">
            <a:extLst>
              <a:ext uri="{FF2B5EF4-FFF2-40B4-BE49-F238E27FC236}">
                <a16:creationId xmlns:a16="http://schemas.microsoft.com/office/drawing/2014/main" id="{1505B06E-F818-D434-5C0A-59FA4E61DF3B}"/>
              </a:ext>
            </a:extLst>
          </p:cNvPr>
          <p:cNvSpPr/>
          <p:nvPr/>
        </p:nvSpPr>
        <p:spPr>
          <a:xfrm>
            <a:off x="2095547" y="5307965"/>
            <a:ext cx="47916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Вдруг Женя услышал лай.</a:t>
            </a:r>
          </a:p>
        </p:txBody>
      </p:sp>
      <p:pic>
        <p:nvPicPr>
          <p:cNvPr id="107" name="Рисунок 106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FD822984-6FEE-F6D3-B5BA-C9DB83FCFE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285" y="2525429"/>
            <a:ext cx="2559826" cy="2559826"/>
          </a:xfrm>
          <a:prstGeom prst="rect">
            <a:avLst/>
          </a:prstGeom>
        </p:spPr>
      </p:pic>
      <p:sp>
        <p:nvSpPr>
          <p:cNvPr id="108" name="Пузырек для мыслей: облако 107">
            <a:extLst>
              <a:ext uri="{FF2B5EF4-FFF2-40B4-BE49-F238E27FC236}">
                <a16:creationId xmlns:a16="http://schemas.microsoft.com/office/drawing/2014/main" id="{16283564-32C7-B4A5-F627-A840655F1EE0}"/>
              </a:ext>
            </a:extLst>
          </p:cNvPr>
          <p:cNvSpPr/>
          <p:nvPr/>
        </p:nvSpPr>
        <p:spPr>
          <a:xfrm>
            <a:off x="1503917" y="630526"/>
            <a:ext cx="3357436" cy="2249482"/>
          </a:xfrm>
          <a:prstGeom prst="cloudCallout">
            <a:avLst>
              <a:gd name="adj1" fmla="val 26757"/>
              <a:gd name="adj2" fmla="val 53942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9" name="Рисунок 108" descr="Изображение выглядит как собака, мультфильм, млекопитающе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A297061-FB0B-CE20-744C-D258D1F8F1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635" y="980112"/>
            <a:ext cx="986045" cy="1429842"/>
          </a:xfrm>
          <a:prstGeom prst="rect">
            <a:avLst/>
          </a:prstGeom>
        </p:spPr>
      </p:pic>
      <p:pic>
        <p:nvPicPr>
          <p:cNvPr id="111" name="Рисунок 110" descr="Количество со сплошной заливкой">
            <a:extLst>
              <a:ext uri="{FF2B5EF4-FFF2-40B4-BE49-F238E27FC236}">
                <a16:creationId xmlns:a16="http://schemas.microsoft.com/office/drawing/2014/main" id="{51D22F3D-505C-AF24-CFBE-BE168BC2AE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239660" y="1298067"/>
            <a:ext cx="914400" cy="914400"/>
          </a:xfrm>
          <a:prstGeom prst="rect">
            <a:avLst/>
          </a:prstGeom>
        </p:spPr>
      </p:pic>
      <p:pic>
        <p:nvPicPr>
          <p:cNvPr id="120" name="Рисунок 119" descr="Изображение выглядит как картина, лес, на открытом воздухе, пейзаж&#10;&#10;Автоматически созданное описание">
            <a:extLst>
              <a:ext uri="{FF2B5EF4-FFF2-40B4-BE49-F238E27FC236}">
                <a16:creationId xmlns:a16="http://schemas.microsoft.com/office/drawing/2014/main" id="{1CCB7F64-5498-5C87-E6B1-9BEA68E60B3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1" b="1"/>
          <a:stretch/>
        </p:blipFill>
        <p:spPr>
          <a:xfrm>
            <a:off x="1239996" y="411254"/>
            <a:ext cx="6505519" cy="58461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8" name="Прямоугольник 117">
            <a:extLst>
              <a:ext uri="{FF2B5EF4-FFF2-40B4-BE49-F238E27FC236}">
                <a16:creationId xmlns:a16="http://schemas.microsoft.com/office/drawing/2014/main" id="{9A94431B-9AC4-9FC5-375D-7C7F40D1539F}"/>
              </a:ext>
            </a:extLst>
          </p:cNvPr>
          <p:cNvSpPr/>
          <p:nvPr/>
        </p:nvSpPr>
        <p:spPr>
          <a:xfrm>
            <a:off x="2384032" y="5330951"/>
            <a:ext cx="430758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Он подбежал к Жучке </a:t>
            </a: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и увидел ежиху и ежат.</a:t>
            </a:r>
          </a:p>
        </p:txBody>
      </p:sp>
      <p:pic>
        <p:nvPicPr>
          <p:cNvPr id="121" name="Рисунок 120" descr="Изображение выглядит как собака, мультфильм, млекопитающе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7F3049B2-D19B-E59B-470C-597A8C6F6E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750" y="3450964"/>
            <a:ext cx="1255713" cy="1820883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мультфильм, иллюстрация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2E34D72-6919-AA66-9C1F-6DC23F9D3CC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061" y="4053910"/>
            <a:ext cx="1175734" cy="1175734"/>
          </a:xfrm>
          <a:prstGeom prst="rect">
            <a:avLst/>
          </a:prstGeom>
        </p:spPr>
      </p:pic>
      <p:pic>
        <p:nvPicPr>
          <p:cNvPr id="124" name="Рисунок 123" descr="Изображение выглядит как мультфильм, иллюстрация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87311083-9F7D-65F0-6F91-DCB3CF6222C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275" y="4699088"/>
            <a:ext cx="618491" cy="618491"/>
          </a:xfrm>
          <a:prstGeom prst="rect">
            <a:avLst/>
          </a:prstGeom>
        </p:spPr>
      </p:pic>
      <p:pic>
        <p:nvPicPr>
          <p:cNvPr id="125" name="Рисунок 124" descr="Изображение выглядит как мультфильм, иллюстрация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ED36BD5-5420-3D71-2BED-2EF87C2464D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303" y="4520637"/>
            <a:ext cx="618491" cy="618491"/>
          </a:xfrm>
          <a:prstGeom prst="rect">
            <a:avLst/>
          </a:prstGeom>
        </p:spPr>
      </p:pic>
      <p:pic>
        <p:nvPicPr>
          <p:cNvPr id="126" name="Рисунок 125" descr="Изображение выглядит как мультфильм, иллюстрация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953393A-4069-48CA-8CF2-1D751F97D9D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482" y="4800641"/>
            <a:ext cx="618491" cy="618491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DB3EC2F4-1280-12A4-A0A1-2EE0F12113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62" y="2373473"/>
            <a:ext cx="3057969" cy="3057969"/>
          </a:xfrm>
          <a:prstGeom prst="rect">
            <a:avLst/>
          </a:prstGeom>
        </p:spPr>
      </p:pic>
      <p:sp>
        <p:nvSpPr>
          <p:cNvPr id="128" name="Прямоугольник 127">
            <a:extLst>
              <a:ext uri="{FF2B5EF4-FFF2-40B4-BE49-F238E27FC236}">
                <a16:creationId xmlns:a16="http://schemas.microsoft.com/office/drawing/2014/main" id="{B57895B6-645A-65AD-AE46-5BC7C49A1A02}"/>
              </a:ext>
            </a:extLst>
          </p:cNvPr>
          <p:cNvSpPr/>
          <p:nvPr/>
        </p:nvSpPr>
        <p:spPr>
          <a:xfrm>
            <a:off x="1534518" y="5354281"/>
            <a:ext cx="5747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Женя окликнул Жучку, а ежиха</a:t>
            </a: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и ежата убежали под ёлку.</a:t>
            </a:r>
          </a:p>
        </p:txBody>
      </p:sp>
      <p:pic>
        <p:nvPicPr>
          <p:cNvPr id="129" name="Рисунок 128" descr="Изображение выглядит как мультфильм, иллюстрация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CF52977-39A0-CCF3-B888-14AAD67AE4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061" y="4048980"/>
            <a:ext cx="1175734" cy="1175734"/>
          </a:xfrm>
          <a:prstGeom prst="rect">
            <a:avLst/>
          </a:prstGeom>
        </p:spPr>
      </p:pic>
      <p:pic>
        <p:nvPicPr>
          <p:cNvPr id="130" name="Рисунок 129" descr="Изображение выглядит как мультфильм, иллюстрация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0488F13D-8DF7-9ACD-2720-1D866A743CC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275" y="4694158"/>
            <a:ext cx="618491" cy="618491"/>
          </a:xfrm>
          <a:prstGeom prst="rect">
            <a:avLst/>
          </a:prstGeom>
        </p:spPr>
      </p:pic>
      <p:pic>
        <p:nvPicPr>
          <p:cNvPr id="131" name="Рисунок 130" descr="Изображение выглядит как мультфильм, иллюстрация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55337FC5-FC10-D26E-DFDF-5CD7EEE6617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303" y="4515707"/>
            <a:ext cx="618491" cy="618491"/>
          </a:xfrm>
          <a:prstGeom prst="rect">
            <a:avLst/>
          </a:prstGeom>
        </p:spPr>
      </p:pic>
      <p:pic>
        <p:nvPicPr>
          <p:cNvPr id="132" name="Рисунок 131" descr="Изображение выглядит как мультфильм, иллюстрация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2FC9D158-4982-1B32-1CF6-ECC1E6D19E1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482" y="4795711"/>
            <a:ext cx="618491" cy="618491"/>
          </a:xfrm>
          <a:prstGeom prst="rect">
            <a:avLst/>
          </a:prstGeom>
        </p:spPr>
      </p:pic>
      <p:pic>
        <p:nvPicPr>
          <p:cNvPr id="133" name="Рисунок 132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5B05E223-78F8-1A8E-3CE5-852AC8F05C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88" y="2357347"/>
            <a:ext cx="3057969" cy="3057969"/>
          </a:xfrm>
          <a:prstGeom prst="rect">
            <a:avLst/>
          </a:prstGeom>
        </p:spPr>
      </p:pic>
      <p:pic>
        <p:nvPicPr>
          <p:cNvPr id="134" name="Рисунок 133" descr="Изображение выглядит как собака, мультфильм, млекопитающе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8D95E9B-94E4-0E14-408F-3797582AD7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750" y="3424384"/>
            <a:ext cx="1255713" cy="1820883"/>
          </a:xfrm>
          <a:prstGeom prst="rect">
            <a:avLst/>
          </a:prstGeom>
        </p:spPr>
      </p:pic>
      <p:pic>
        <p:nvPicPr>
          <p:cNvPr id="152" name="Рисунок 151" descr="Изображение выглядит как картина, лес, на открытом воздухе, пейзаж&#10;&#10;Автоматически созданное описание">
            <a:extLst>
              <a:ext uri="{FF2B5EF4-FFF2-40B4-BE49-F238E27FC236}">
                <a16:creationId xmlns:a16="http://schemas.microsoft.com/office/drawing/2014/main" id="{1C2BD474-B1FE-0275-3FCF-3670B14A9AFE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biLevel thresh="2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PlasticWrap smoothness="10"/>
                    </a14:imgEffect>
                    <a14:imgEffect>
                      <a14:brightnessContrast bright="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1" b="1"/>
          <a:stretch/>
        </p:blipFill>
        <p:spPr>
          <a:xfrm>
            <a:off x="1214183" y="434650"/>
            <a:ext cx="6505519" cy="584614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glow rad="254000">
              <a:schemeClr val="bg1"/>
            </a:glow>
            <a:outerShdw blurRad="76200" dist="38100" dir="8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D0B631E9-5AE5-8291-EADB-5A574DDA1EEC}"/>
              </a:ext>
            </a:extLst>
          </p:cNvPr>
          <p:cNvGrpSpPr/>
          <p:nvPr/>
        </p:nvGrpSpPr>
        <p:grpSpPr>
          <a:xfrm>
            <a:off x="2433802" y="577597"/>
            <a:ext cx="1789500" cy="1568737"/>
            <a:chOff x="1460656" y="615925"/>
            <a:chExt cx="6459143" cy="5662305"/>
          </a:xfrm>
        </p:grpSpPr>
        <p:pic>
          <p:nvPicPr>
            <p:cNvPr id="67" name="Рисунок 66" descr="Изображение выглядит как мебель, картина, в помещении, стул&#10;&#10;Автоматически созданное описание">
              <a:extLst>
                <a:ext uri="{FF2B5EF4-FFF2-40B4-BE49-F238E27FC236}">
                  <a16:creationId xmlns:a16="http://schemas.microsoft.com/office/drawing/2014/main" id="{3DAAABAD-B254-AB7F-83EA-5CB3B8381F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65" r="22750"/>
            <a:stretch/>
          </p:blipFill>
          <p:spPr>
            <a:xfrm>
              <a:off x="1460656" y="615925"/>
              <a:ext cx="6459143" cy="56623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8" name="Рисунок 67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F55898F2-2B04-7FED-7244-715ACE8CD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3370" y="2847063"/>
              <a:ext cx="2452573" cy="2452573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собака, мультфильм, млекопитающее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2C14BFFF-EB56-466A-0D07-54F3176FE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9644" y="3918297"/>
              <a:ext cx="952597" cy="1381339"/>
            </a:xfrm>
            <a:prstGeom prst="rect">
              <a:avLst/>
            </a:prstGeom>
          </p:spPr>
        </p:pic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7700781D-C095-1575-F9DD-525FC73D8682}"/>
              </a:ext>
            </a:extLst>
          </p:cNvPr>
          <p:cNvGrpSpPr/>
          <p:nvPr/>
        </p:nvGrpSpPr>
        <p:grpSpPr>
          <a:xfrm>
            <a:off x="4681488" y="548805"/>
            <a:ext cx="1789500" cy="1597529"/>
            <a:chOff x="8042588" y="788259"/>
            <a:chExt cx="6456960" cy="5764284"/>
          </a:xfrm>
        </p:grpSpPr>
        <p:pic>
          <p:nvPicPr>
            <p:cNvPr id="78" name="Рисунок 77" descr="Изображение выглядит как дерево, облако, небо,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AFBD9434-36E0-B360-0F5E-D226B8DF2B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17" r="16673"/>
            <a:stretch/>
          </p:blipFill>
          <p:spPr>
            <a:xfrm>
              <a:off x="8042588" y="788259"/>
              <a:ext cx="6456960" cy="576428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9" name="Рисунок 78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720FAF27-398A-6713-5736-C5CCCD77C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042332" y="2811143"/>
              <a:ext cx="2489635" cy="2489635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собака, мультфильм, млекопитающее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D9FD9E5C-395C-78FA-C824-1E1FA8460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38135" y="4248856"/>
              <a:ext cx="697755" cy="1011799"/>
            </a:xfrm>
            <a:prstGeom prst="rect">
              <a:avLst/>
            </a:prstGeom>
          </p:spPr>
        </p:pic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4366C844-6800-C381-8FDE-BF91B6F4B55E}"/>
              </a:ext>
            </a:extLst>
          </p:cNvPr>
          <p:cNvGrpSpPr/>
          <p:nvPr/>
        </p:nvGrpSpPr>
        <p:grpSpPr>
          <a:xfrm>
            <a:off x="2433802" y="2608001"/>
            <a:ext cx="1811185" cy="1603069"/>
            <a:chOff x="1393881" y="596141"/>
            <a:chExt cx="6512625" cy="5764283"/>
          </a:xfrm>
        </p:grpSpPr>
        <p:pic>
          <p:nvPicPr>
            <p:cNvPr id="96" name="Рисунок 95" descr="Изображение выглядит как картина, риф, растение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147557D6-E6C8-FC36-7246-B640EE1121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39"/>
            <a:stretch/>
          </p:blipFill>
          <p:spPr>
            <a:xfrm>
              <a:off x="1393881" y="596141"/>
              <a:ext cx="6512625" cy="57642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7" name="Рисунок 96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A77C287B-7BD5-AE68-1663-17AFA89F7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338" y="2650491"/>
              <a:ext cx="2559826" cy="2559826"/>
            </a:xfrm>
            <a:prstGeom prst="rect">
              <a:avLst/>
            </a:prstGeom>
          </p:spPr>
        </p:pic>
        <p:pic>
          <p:nvPicPr>
            <p:cNvPr id="98" name="Рисунок 97" descr="Изображение выглядит как собака, мультфильм, млекопитающее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FCB9E759-1136-06AD-F0AC-538A2B6A2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711" y="3849091"/>
              <a:ext cx="986045" cy="1429842"/>
            </a:xfrm>
            <a:prstGeom prst="rect">
              <a:avLst/>
            </a:prstGeom>
          </p:spPr>
        </p:pic>
        <p:grpSp>
          <p:nvGrpSpPr>
            <p:cNvPr id="99" name="Группа 98">
              <a:extLst>
                <a:ext uri="{FF2B5EF4-FFF2-40B4-BE49-F238E27FC236}">
                  <a16:creationId xmlns:a16="http://schemas.microsoft.com/office/drawing/2014/main" id="{9842EE54-09BE-6E1D-4D7B-DE0E75F11FEE}"/>
                </a:ext>
              </a:extLst>
            </p:cNvPr>
            <p:cNvGrpSpPr/>
            <p:nvPr/>
          </p:nvGrpSpPr>
          <p:grpSpPr>
            <a:xfrm>
              <a:off x="1828475" y="3952577"/>
              <a:ext cx="1321450" cy="1435552"/>
              <a:chOff x="1676075" y="3800177"/>
              <a:chExt cx="1321450" cy="1435552"/>
            </a:xfrm>
          </p:grpSpPr>
          <p:pic>
            <p:nvPicPr>
              <p:cNvPr id="100" name="Рисунок 99" descr="Изображение выглядит как контейнер, корзина, плетеный, Корзина для хранен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494CB30A-7115-38B5-3AD6-985AB85409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6075" y="3920252"/>
                <a:ext cx="1315477" cy="1315477"/>
              </a:xfrm>
              <a:prstGeom prst="rect">
                <a:avLst/>
              </a:prstGeom>
            </p:spPr>
          </p:pic>
          <p:pic>
            <p:nvPicPr>
              <p:cNvPr id="101" name="Рисунок 100" descr="Изображение выглядит как апельсин, хэллоуин, тыкв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59C0067-4F1C-E18F-2E03-A39538DFC2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03273" y="3873330"/>
                <a:ext cx="663519" cy="663519"/>
              </a:xfrm>
              <a:prstGeom prst="rect">
                <a:avLst/>
              </a:prstGeom>
            </p:spPr>
          </p:pic>
          <p:pic>
            <p:nvPicPr>
              <p:cNvPr id="102" name="Рисунок 101" descr="Изображение выглядит как апельсин, хэллоуин, тыкв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3B40181F-2A92-C2F0-2344-50E71F33A0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9771" y="3950665"/>
                <a:ext cx="663519" cy="663519"/>
              </a:xfrm>
              <a:prstGeom prst="rect">
                <a:avLst/>
              </a:prstGeom>
            </p:spPr>
          </p:pic>
          <p:pic>
            <p:nvPicPr>
              <p:cNvPr id="103" name="Рисунок 102" descr="Изображение выглядит как апельсин, хэллоуин, тыкв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2BD3CF2A-32D8-02A0-B238-7EE070E8F5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4006" y="3800177"/>
                <a:ext cx="663519" cy="663519"/>
              </a:xfrm>
              <a:prstGeom prst="rect">
                <a:avLst/>
              </a:prstGeom>
            </p:spPr>
          </p:pic>
        </p:grpSp>
        <p:pic>
          <p:nvPicPr>
            <p:cNvPr id="104" name="Рисунок 103" descr="Изображение выглядит как беспозвоночный, жук, насекомое, вредное насекомое&#10;&#10;Автоматически созданное описание">
              <a:extLst>
                <a:ext uri="{FF2B5EF4-FFF2-40B4-BE49-F238E27FC236}">
                  <a16:creationId xmlns:a16="http://schemas.microsoft.com/office/drawing/2014/main" id="{0A5B6E9D-F351-B000-7BDC-225DD4F1E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9215" y="3478039"/>
              <a:ext cx="819150" cy="819150"/>
            </a:xfrm>
            <a:prstGeom prst="rect">
              <a:avLst/>
            </a:prstGeom>
          </p:spPr>
        </p:pic>
      </p:grpSp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905BDAED-6ABC-B87D-6DB1-5080BB458A13}"/>
              </a:ext>
            </a:extLst>
          </p:cNvPr>
          <p:cNvGrpSpPr/>
          <p:nvPr/>
        </p:nvGrpSpPr>
        <p:grpSpPr>
          <a:xfrm>
            <a:off x="4681488" y="2607934"/>
            <a:ext cx="1811185" cy="1603068"/>
            <a:chOff x="1393881" y="596141"/>
            <a:chExt cx="6512625" cy="5764283"/>
          </a:xfrm>
        </p:grpSpPr>
        <p:pic>
          <p:nvPicPr>
            <p:cNvPr id="112" name="Рисунок 111" descr="Изображение выглядит как картина, риф, растение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89669FC3-CA04-7405-857E-B28FD3BEFF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39"/>
            <a:stretch/>
          </p:blipFill>
          <p:spPr>
            <a:xfrm>
              <a:off x="1393881" y="596141"/>
              <a:ext cx="6512625" cy="57642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3" name="Рисунок 112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574DF583-2D23-22C7-36BA-BDA630507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3685" y="2677829"/>
              <a:ext cx="2559826" cy="2559826"/>
            </a:xfrm>
            <a:prstGeom prst="rect">
              <a:avLst/>
            </a:prstGeom>
          </p:spPr>
        </p:pic>
        <p:sp>
          <p:nvSpPr>
            <p:cNvPr id="114" name="Пузырек для мыслей: облако 113">
              <a:extLst>
                <a:ext uri="{FF2B5EF4-FFF2-40B4-BE49-F238E27FC236}">
                  <a16:creationId xmlns:a16="http://schemas.microsoft.com/office/drawing/2014/main" id="{2A50E37E-6CBA-8443-2D7B-87855AF657DF}"/>
                </a:ext>
              </a:extLst>
            </p:cNvPr>
            <p:cNvSpPr/>
            <p:nvPr/>
          </p:nvSpPr>
          <p:spPr>
            <a:xfrm>
              <a:off x="1656317" y="782926"/>
              <a:ext cx="3357436" cy="2249482"/>
            </a:xfrm>
            <a:prstGeom prst="cloudCallout">
              <a:avLst>
                <a:gd name="adj1" fmla="val 26757"/>
                <a:gd name="adj2" fmla="val 53942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15" name="Рисунок 114" descr="Изображение выглядит как собака, мультфильм, млекопитающее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B891D525-EB77-1400-41E0-772CB2920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5035" y="1132512"/>
              <a:ext cx="986045" cy="1429842"/>
            </a:xfrm>
            <a:prstGeom prst="rect">
              <a:avLst/>
            </a:prstGeom>
          </p:spPr>
        </p:pic>
        <p:pic>
          <p:nvPicPr>
            <p:cNvPr id="116" name="Рисунок 115" descr="Количество со сплошной заливкой">
              <a:extLst>
                <a:ext uri="{FF2B5EF4-FFF2-40B4-BE49-F238E27FC236}">
                  <a16:creationId xmlns:a16="http://schemas.microsoft.com/office/drawing/2014/main" id="{DA83DC0B-8A0A-F983-F4D7-C17A2D50E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392060" y="1450467"/>
              <a:ext cx="914400" cy="914400"/>
            </a:xfrm>
            <a:prstGeom prst="rect">
              <a:avLst/>
            </a:prstGeom>
          </p:spPr>
        </p:pic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ACEC6BF2-9BCD-559B-B317-C3A8B57C08CE}"/>
              </a:ext>
            </a:extLst>
          </p:cNvPr>
          <p:cNvGrpSpPr/>
          <p:nvPr/>
        </p:nvGrpSpPr>
        <p:grpSpPr>
          <a:xfrm>
            <a:off x="2185083" y="4464009"/>
            <a:ext cx="2059903" cy="1659813"/>
            <a:chOff x="642588" y="563654"/>
            <a:chExt cx="7255327" cy="5846143"/>
          </a:xfrm>
        </p:grpSpPr>
        <p:pic>
          <p:nvPicPr>
            <p:cNvPr id="136" name="Рисунок 135" descr="Изображение выглядит как картина, лес, на открытом воздухе, пейзаж&#10;&#10;Автоматически созданное описание">
              <a:extLst>
                <a:ext uri="{FF2B5EF4-FFF2-40B4-BE49-F238E27FC236}">
                  <a16:creationId xmlns:a16="http://schemas.microsoft.com/office/drawing/2014/main" id="{64D90EBB-68D7-EA3A-6527-9EDE745D34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12" t="1" b="1"/>
            <a:stretch/>
          </p:blipFill>
          <p:spPr>
            <a:xfrm>
              <a:off x="1392396" y="563654"/>
              <a:ext cx="6505519" cy="58461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7" name="Рисунок 136" descr="Изображение выглядит как мультфильм, иллюстрация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AF6055EA-0EA6-6117-3568-EDD8598A9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0461" y="4201380"/>
              <a:ext cx="1175734" cy="1175734"/>
            </a:xfrm>
            <a:prstGeom prst="rect">
              <a:avLst/>
            </a:prstGeom>
          </p:spPr>
        </p:pic>
        <p:pic>
          <p:nvPicPr>
            <p:cNvPr id="138" name="Рисунок 137" descr="Изображение выглядит как мультфильм, иллюстрация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B993D6A7-D9E2-BB50-95E8-D881E0092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4675" y="4846558"/>
              <a:ext cx="618491" cy="618491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ультфильм, иллюстрация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EE6A3E1D-DED5-5E46-3B75-0839A3871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8703" y="4668107"/>
              <a:ext cx="618491" cy="618491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мультфильм, иллюстрация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90EEDD02-6EC5-92D5-ED47-E1D98BD6F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0882" y="4948111"/>
              <a:ext cx="618491" cy="618491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440E84A0-CE21-8846-EF2D-205BCC4C1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88" y="2509747"/>
              <a:ext cx="3057969" cy="305796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собака, мультфильм, млекопитающее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ECE02B6C-1FD9-DF2F-D7B3-D180791FA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7150" y="3576784"/>
              <a:ext cx="1255713" cy="1820883"/>
            </a:xfrm>
            <a:prstGeom prst="rect">
              <a:avLst/>
            </a:prstGeom>
          </p:spPr>
        </p:pic>
      </p:grpSp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4479752C-9526-6B9B-8FB2-C6DC7EFA5BA5}"/>
              </a:ext>
            </a:extLst>
          </p:cNvPr>
          <p:cNvGrpSpPr/>
          <p:nvPr/>
        </p:nvGrpSpPr>
        <p:grpSpPr>
          <a:xfrm>
            <a:off x="4637852" y="4477682"/>
            <a:ext cx="1847021" cy="1659813"/>
            <a:chOff x="1392396" y="563654"/>
            <a:chExt cx="6505519" cy="5846143"/>
          </a:xfrm>
        </p:grpSpPr>
        <p:pic>
          <p:nvPicPr>
            <p:cNvPr id="145" name="Рисунок 144" descr="Изображение выглядит как картина, лес, на открытом воздухе, пейзаж&#10;&#10;Автоматически созданное описание">
              <a:extLst>
                <a:ext uri="{FF2B5EF4-FFF2-40B4-BE49-F238E27FC236}">
                  <a16:creationId xmlns:a16="http://schemas.microsoft.com/office/drawing/2014/main" id="{F5BB038C-4028-284A-AEE0-3EF2A5072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12" t="1" b="1"/>
            <a:stretch/>
          </p:blipFill>
          <p:spPr>
            <a:xfrm>
              <a:off x="1392396" y="563654"/>
              <a:ext cx="6505519" cy="58461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46" name="Рисунок 145" descr="Изображение выглядит как мультфильм, иллюстрация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8E033505-F381-1233-9B25-2106339B4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396" y="4173778"/>
              <a:ext cx="1175735" cy="1175735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мультфильм, иллюстрация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5B61BD96-C298-29A4-C648-8BB9E3E70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609" y="4818956"/>
              <a:ext cx="618492" cy="618492"/>
            </a:xfrm>
            <a:prstGeom prst="rect">
              <a:avLst/>
            </a:prstGeom>
          </p:spPr>
        </p:pic>
        <p:pic>
          <p:nvPicPr>
            <p:cNvPr id="148" name="Рисунок 147" descr="Изображение выглядит как мультфильм, иллюстрация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778F71E1-D50E-577A-B6CF-CFB5A4D8A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0638" y="4640504"/>
              <a:ext cx="618492" cy="618492"/>
            </a:xfrm>
            <a:prstGeom prst="rect">
              <a:avLst/>
            </a:prstGeom>
          </p:spPr>
        </p:pic>
        <p:pic>
          <p:nvPicPr>
            <p:cNvPr id="149" name="Рисунок 148" descr="Изображение выглядит как мультфильм, иллюстрация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90DB9AB9-ADB4-D776-7EC0-FAFEBDFD5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2817" y="4920508"/>
              <a:ext cx="618492" cy="618492"/>
            </a:xfrm>
            <a:prstGeom prst="rect">
              <a:avLst/>
            </a:prstGeom>
          </p:spPr>
        </p:pic>
        <p:pic>
          <p:nvPicPr>
            <p:cNvPr id="150" name="Рисунок 149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77AD522E-25EF-07C6-5D77-0789F32CE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4987" y="2421834"/>
              <a:ext cx="3057969" cy="3057969"/>
            </a:xfrm>
            <a:prstGeom prst="rect">
              <a:avLst/>
            </a:prstGeom>
          </p:spPr>
        </p:pic>
        <p:pic>
          <p:nvPicPr>
            <p:cNvPr id="151" name="Рисунок 150" descr="Изображение выглядит как собака, мультфильм, млекопитающее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2D7B14AA-C651-5B3B-AD4F-E3EB2D155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7150" y="3576784"/>
              <a:ext cx="1255713" cy="1820883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B1AC9CB-1F96-B1B6-F5EF-C592F20CA70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669" y="640048"/>
            <a:ext cx="5342785" cy="5438192"/>
          </a:xfrm>
          <a:prstGeom prst="rect">
            <a:avLst/>
          </a:prstGeom>
        </p:spPr>
      </p:pic>
      <p:pic>
        <p:nvPicPr>
          <p:cNvPr id="276" name="Picture 275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626692" y="3059285"/>
            <a:ext cx="280987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33333E-6 L 0.2138 -0.0136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90" y="-69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8.33333E-7 1.48148E-6 L 0.15781 -0.0037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1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76 0.00972 L 0.06276 0.00995 C 0.06667 0.01342 0.0711 0.0199 0.07604 0.01944 C 0.07904 0.01898 0.08177 0.01759 0.08464 0.01666 C 0.08672 0.01527 0.0888 0.01342 0.09089 0.0125 C 0.09857 0.00856 0.10287 0.00926 0.1112 0.00833 C 0.11302 0.00787 0.11498 0.00763 0.11667 0.00694 C 0.1181 0.00625 0.11927 0.00486 0.12057 0.00416 C 0.12136 0.00347 0.12214 0.00324 0.12292 0.00277 C 0.12344 4.07407E-6 0.12474 -0.00278 0.12448 -0.00556 C 0.12396 -0.01343 0.12083 -0.02037 0.11745 -0.025 C 0.11654 -0.02639 0.1155 -0.02709 0.11432 -0.02778 C 0.11289 -0.02894 0.11107 -0.02917 0.10964 -0.03056 C 0.10833 -0.03195 0.10716 -0.03357 0.10573 -0.03473 C 0.10417 -0.03635 0.10104 -0.03704 0.09948 -0.0375 C 0.09662 -0.03612 0.09336 -0.03658 0.09089 -0.03334 C 0.08972 -0.03172 0.08998 -0.02801 0.09011 -0.025 C 0.09089 -0.01366 0.09284 -0.00834 0.09557 0.00138 C 0.09805 0.00995 0.09675 0.00486 0.09948 0.01666 C 0.09974 0.02453 0.1 0.0324 0.10026 0.04027 C 0.10052 0.04398 0.10104 0.04745 0.10104 0.05138 C 0.10104 0.0574 0.10078 0.06342 0.10026 0.06944 C 0.09987 0.0743 0.09701 0.09051 0.09636 0.09444 C 0.09662 0.10416 0.09675 0.11388 0.09714 0.12361 C 0.09779 0.13611 0.10078 0.12963 0.09479 0.14861 C 0.09414 0.15092 0.09219 0.15138 0.09089 0.15277 C 0.08672 0.16782 0.09245 0.14814 0.08698 0.16388 C 0.08568 0.16782 0.08425 0.17199 0.08307 0.17638 C 0.0819 0.18078 0.08099 0.18541 0.07995 0.19027 C 0.07969 0.19189 0.07995 0.19421 0.07917 0.19583 C 0.07865 0.19676 0.07774 0.19676 0.07682 0.19722 C 0.07539 0.19768 0.0737 0.19814 0.07214 0.19861 C 0.06745 0.19814 0.06263 0.19907 0.05807 0.19722 C 0.05417 0.19537 0.05052 0.19143 0.04714 0.1875 C 0.04375 0.1831 0.04076 0.17754 0.03776 0.17222 C 0.03555 0.16782 0.03347 0.16296 0.03151 0.15833 C 0.02891 0.15185 0.02669 0.1449 0.02526 0.1375 C 0.02292 0.12453 0.02123 0.09513 0.02057 0.08888 C 0.02031 0.08564 0.01992 0.07916 0.01992 0.07939 C 0.02083 0.07245 0.02136 0.06736 0.0237 0.06111 C 0.02682 0.05301 0.02917 0.04305 0.03386 0.03888 C 0.04297 0.03078 0.03386 0.03796 0.04557 0.03194 C 0.0487 0.03032 0.06211 0.02013 0.06276 0.01944 L 0.06901 0.01111 L 0.06901 0.01134 " pathEditMode="relative" rAng="0" ptsTypes="AAAAAAAAAAAAAAAAAAAAAAAAAAAAAAAAAAAAAAAAAAAAA">
                                      <p:cBhvr>
                                        <p:cTn id="82" dur="5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0.14506 -0.00347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3" y="-185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3" dur="5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5" dur="5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7" dur="5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9" dur="5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0.3168 -0.01227 " pathEditMode="relative" rAng="0" ptsTypes="AA">
                                      <p:cBhvr>
                                        <p:cTn id="211" dur="5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2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00"/>
                            </p:stCondLst>
                            <p:childTnLst>
                              <p:par>
                                <p:cTn id="2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2" grpId="0"/>
      <p:bldP spid="72" grpId="1"/>
      <p:bldP spid="82" grpId="0"/>
      <p:bldP spid="82" grpId="1"/>
      <p:bldP spid="106" grpId="0"/>
      <p:bldP spid="106" grpId="1"/>
      <p:bldP spid="108" grpId="0" animBg="1"/>
      <p:bldP spid="108" grpId="1" animBg="1"/>
      <p:bldP spid="118" grpId="0"/>
      <p:bldP spid="118" grpId="1"/>
      <p:bldP spid="128" grpId="0"/>
      <p:bldP spid="128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56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15</cp:revision>
  <dcterms:created xsi:type="dcterms:W3CDTF">2024-07-21T13:02:50Z</dcterms:created>
  <dcterms:modified xsi:type="dcterms:W3CDTF">2024-08-06T10:40:06Z</dcterms:modified>
</cp:coreProperties>
</file>