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A421F3-7797-4488-AC4A-965D4763B1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7AD0D5B-21AE-454A-B546-B56711294B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4F1238-0DDB-43EB-9AFA-C05EFF41B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E8FDB-38B5-453E-9D5E-78CD840CA146}" type="datetimeFigureOut">
              <a:rPr lang="ru-UA" smtClean="0"/>
              <a:t>09.08.2024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623526-2280-424F-8485-120501293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F57928-9E32-4EB9-8FC6-7386E144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9AE9-76AD-4854-9828-3FCA295DC8F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76176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571056-EEB6-4058-9BB4-438FC762C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66D7AFB-B420-4DA8-BD6C-27B09400C5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BF4D8E-BECD-41E7-8F09-90CCDA561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E8FDB-38B5-453E-9D5E-78CD840CA146}" type="datetimeFigureOut">
              <a:rPr lang="ru-UA" smtClean="0"/>
              <a:t>09.08.2024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022659-52AE-48A2-B48C-0D65D4C6B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0A1AC5-2539-4256-82AC-97BE1E416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9AE9-76AD-4854-9828-3FCA295DC8F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01732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C74E4DC-3176-42F3-A5BD-38A4BA6440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DE6A134-6A11-40AB-8CDC-7085AB7E9A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CEB02C-A9DE-4127-8449-2946211D3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E8FDB-38B5-453E-9D5E-78CD840CA146}" type="datetimeFigureOut">
              <a:rPr lang="ru-UA" smtClean="0"/>
              <a:t>09.08.2024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5804F8-4729-46C8-AE78-F47E973E7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C7101B-CE50-4C73-850F-5A7301D70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9AE9-76AD-4854-9828-3FCA295DC8F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75497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A6566F-CDBC-4E4B-96AF-D4208200A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DA134C-661C-45FE-A9B2-BA093D494F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1AAEDC-0F02-4CD1-AE13-48CF7615E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E8FDB-38B5-453E-9D5E-78CD840CA146}" type="datetimeFigureOut">
              <a:rPr lang="ru-UA" smtClean="0"/>
              <a:t>09.08.2024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3939EE-A71C-47CB-BBF5-33BD3639B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740DE6-07DE-45E3-9B1F-F0F3B0E1F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9AE9-76AD-4854-9828-3FCA295DC8F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71414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C930EA-1230-4292-9E7A-09445DD02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05AD8F1-A973-4D09-A327-09D47DD64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F66471-685A-4FB5-95A3-2B0470C8D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E8FDB-38B5-453E-9D5E-78CD840CA146}" type="datetimeFigureOut">
              <a:rPr lang="ru-UA" smtClean="0"/>
              <a:t>09.08.2024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F607BB-2CEE-4519-A911-7CA7107B4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D96C84-08CD-47FD-ADD4-DED358854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9AE9-76AD-4854-9828-3FCA295DC8F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8666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6C0DE9-ECC0-45D6-9E58-62CCCB48E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7B3FB6-01F5-46EC-9FB0-B4C4CF8AC1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C58423E-C3F3-4654-9FE5-36DE20ED52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B8702CD-3631-4DD4-861E-6DD196F21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E8FDB-38B5-453E-9D5E-78CD840CA146}" type="datetimeFigureOut">
              <a:rPr lang="ru-UA" smtClean="0"/>
              <a:t>09.08.2024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4B58A99-8991-4DF0-B4FB-DAF326B33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8DBEDDB-AED3-492A-AEE7-7CC15A02D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9AE9-76AD-4854-9828-3FCA295DC8F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68466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2AF548-432B-4298-BDDE-E9733C05D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564FF84-1434-4AB9-8FB3-A9ED8B3B08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F8D8EDB-2633-4CB1-9EBC-EB38DC1446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74D94D8-B0EE-4465-9E55-A4ED820E31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0467197-B9C9-4251-B76B-A36E62BA7B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A2715C7-A96E-4AE3-BD2C-0FFD50A0A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E8FDB-38B5-453E-9D5E-78CD840CA146}" type="datetimeFigureOut">
              <a:rPr lang="ru-UA" smtClean="0"/>
              <a:t>09.08.2024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DD5F93A-F289-4692-83B6-00370CC64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E17353E-A2B7-4222-B795-9DCE9EAAA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9AE9-76AD-4854-9828-3FCA295DC8F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36889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758753-5E28-40BE-9FCE-447F14675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B49D532-397D-4947-95E6-A7798A9DF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E8FDB-38B5-453E-9D5E-78CD840CA146}" type="datetimeFigureOut">
              <a:rPr lang="ru-UA" smtClean="0"/>
              <a:t>09.08.2024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8E578A1-92C6-4717-930D-02DD0073A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D5790E3-A208-4D19-9F5B-3135C23AB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9AE9-76AD-4854-9828-3FCA295DC8F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5937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5156F75-8834-42D1-99CB-0D492C2D0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E8FDB-38B5-453E-9D5E-78CD840CA146}" type="datetimeFigureOut">
              <a:rPr lang="ru-UA" smtClean="0"/>
              <a:t>09.08.2024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B950BCA-C1AA-4C01-885D-1674EF0BE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501048-2D27-438F-80D6-6716F4C6A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9AE9-76AD-4854-9828-3FCA295DC8F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57588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B45AFF-0F5B-4DBA-9A95-1C442C635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0C3980-D194-4355-B2E6-19D47C404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A26C697-A5E6-4ADE-A933-6BB9050F4D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A2EB885-FC5A-4E5C-BE51-EB69B9046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E8FDB-38B5-453E-9D5E-78CD840CA146}" type="datetimeFigureOut">
              <a:rPr lang="ru-UA" smtClean="0"/>
              <a:t>09.08.2024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AA201BE-59D8-4CF3-B546-109725676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EA81442-E47B-4B29-BDDB-CF01A5D7A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9AE9-76AD-4854-9828-3FCA295DC8F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87118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539996-F7C7-4BFE-84A5-34FAE5D93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FCA129B-FACD-4699-8356-E2C5863701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55E5C5B-487F-4BA7-A1DD-F901FE93EA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1E7E9C1-1B79-4FBA-AB3D-EFCBF5453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E8FDB-38B5-453E-9D5E-78CD840CA146}" type="datetimeFigureOut">
              <a:rPr lang="ru-UA" smtClean="0"/>
              <a:t>09.08.2024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E2D894-DE88-4E56-9A00-DF9B59CC2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6E6248B-CC41-4B23-BEE1-E1DDFC06C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9AE9-76AD-4854-9828-3FCA295DC8F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9723702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1910D2-A011-4959-83B4-FBB817FD8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237C797-6931-41F4-B49F-7AC6273B68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09C137-7E96-47F1-8F11-EF06AEB071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E8FDB-38B5-453E-9D5E-78CD840CA146}" type="datetimeFigureOut">
              <a:rPr lang="ru-UA" smtClean="0"/>
              <a:t>09.08.2024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768CC4-8889-4D13-9AB0-85F28B2C80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9179EE-4E0B-48D2-A2E1-A296C561FF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519AE9-76AD-4854-9828-3FCA295DC8F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51563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microsoft.com/office/2007/relationships/hdphoto" Target="../media/hdphoto1.wdp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microsoft.com/office/2007/relationships/hdphoto" Target="../media/hdphoto2.wdp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3D1DFFC-9F39-4673-A46F-0B5AB42003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17E9EA60-5977-4810-891D-96122CEE4A93}"/>
              </a:ext>
            </a:extLst>
          </p:cNvPr>
          <p:cNvSpPr/>
          <p:nvPr/>
        </p:nvSpPr>
        <p:spPr>
          <a:xfrm>
            <a:off x="5753528" y="2015613"/>
            <a:ext cx="4373698" cy="3785420"/>
          </a:xfrm>
          <a:prstGeom prst="roundRec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76278C0F-C07F-1CC2-41AC-481672F052EE}"/>
              </a:ext>
            </a:extLst>
          </p:cNvPr>
          <p:cNvGrpSpPr/>
          <p:nvPr/>
        </p:nvGrpSpPr>
        <p:grpSpPr>
          <a:xfrm>
            <a:off x="6687816" y="2428271"/>
            <a:ext cx="2533147" cy="2941479"/>
            <a:chOff x="6941497" y="2428272"/>
            <a:chExt cx="2279466" cy="2327244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063C6FF9-FF50-4217-A908-0C54B93D0D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1497" y="2476050"/>
              <a:ext cx="2279466" cy="2279466"/>
            </a:xfrm>
            <a:prstGeom prst="rect">
              <a:avLst/>
            </a:prstGeom>
          </p:spPr>
        </p:pic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C4DA072F-A33E-4771-9895-96A3EB7E166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2642" y="2428272"/>
              <a:ext cx="1400240" cy="1413361"/>
            </a:xfrm>
            <a:prstGeom prst="rect">
              <a:avLst/>
            </a:prstGeom>
          </p:spPr>
        </p:pic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E1BBE5A7-966B-E6C3-40A4-8347286150AC}"/>
              </a:ext>
            </a:extLst>
          </p:cNvPr>
          <p:cNvGrpSpPr/>
          <p:nvPr/>
        </p:nvGrpSpPr>
        <p:grpSpPr>
          <a:xfrm>
            <a:off x="6898168" y="2716842"/>
            <a:ext cx="2070173" cy="2217028"/>
            <a:chOff x="8513789" y="4263882"/>
            <a:chExt cx="1598282" cy="1567915"/>
          </a:xfrm>
        </p:grpSpPr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76B1912F-A908-4D68-898B-C09C1B92837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3464" y="4263882"/>
              <a:ext cx="1553533" cy="1553533"/>
            </a:xfrm>
            <a:prstGeom prst="rect">
              <a:avLst/>
            </a:prstGeom>
          </p:spPr>
        </p:pic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15043924-4B01-407C-B3F4-21D84DDDC00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7465" y="4276585"/>
              <a:ext cx="1006889" cy="1006889"/>
            </a:xfrm>
            <a:prstGeom prst="rect">
              <a:avLst/>
            </a:prstGeom>
          </p:spPr>
        </p:pic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5F2A9FC8-364A-463D-8C54-571C10F8C4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hq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35254" b="93848" l="8594" r="89941">
                          <a14:foregroundMark x1="17773" y1="47266" x2="8594" y2="3525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258"/>
            <a:stretch/>
          </p:blipFill>
          <p:spPr>
            <a:xfrm>
              <a:off x="8513789" y="4860963"/>
              <a:ext cx="1598282" cy="970834"/>
            </a:xfrm>
            <a:prstGeom prst="rect">
              <a:avLst/>
            </a:prstGeom>
          </p:spPr>
        </p:pic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C1EDB2B3-5F51-0F35-3A91-91FA05973A59}"/>
              </a:ext>
            </a:extLst>
          </p:cNvPr>
          <p:cNvGrpSpPr/>
          <p:nvPr/>
        </p:nvGrpSpPr>
        <p:grpSpPr>
          <a:xfrm>
            <a:off x="6280780" y="2669197"/>
            <a:ext cx="3349604" cy="2926081"/>
            <a:chOff x="9032829" y="321732"/>
            <a:chExt cx="3349604" cy="2926081"/>
          </a:xfrm>
        </p:grpSpPr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70F03F72-14DE-4562-847F-D9C67881AE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2829" y="735610"/>
              <a:ext cx="3349604" cy="2512203"/>
            </a:xfrm>
            <a:prstGeom prst="rect">
              <a:avLst/>
            </a:prstGeom>
          </p:spPr>
        </p:pic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A2CA0860-EA07-45DF-A475-FB25981B16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8900" y="321732"/>
              <a:ext cx="1047975" cy="1047975"/>
            </a:xfrm>
            <a:prstGeom prst="rect">
              <a:avLst/>
            </a:prstGeom>
          </p:spPr>
        </p:pic>
      </p:grpSp>
      <p:pic>
        <p:nvPicPr>
          <p:cNvPr id="55" name="Picture 2">
            <a:extLst>
              <a:ext uri="{FF2B5EF4-FFF2-40B4-BE49-F238E27FC236}">
                <a16:creationId xmlns:a16="http://schemas.microsoft.com/office/drawing/2014/main" id="{AC011AC5-5461-44BD-82D5-7BF5FD321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8366" y="1"/>
            <a:ext cx="774669" cy="72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подарок Рисунок 21">
            <a:extLst>
              <a:ext uri="{FF2B5EF4-FFF2-40B4-BE49-F238E27FC236}">
                <a16:creationId xmlns:a16="http://schemas.microsoft.com/office/drawing/2014/main" id="{FA2D5B5F-C947-4EBB-89CF-99EA815395FA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07128" y="86062"/>
            <a:ext cx="893403" cy="966381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3F915291-E9BC-95A9-2EB6-A4DA7319ABF9}"/>
              </a:ext>
            </a:extLst>
          </p:cNvPr>
          <p:cNvGrpSpPr/>
          <p:nvPr/>
        </p:nvGrpSpPr>
        <p:grpSpPr>
          <a:xfrm>
            <a:off x="6816792" y="2613471"/>
            <a:ext cx="2423770" cy="2423770"/>
            <a:chOff x="5510625" y="4697847"/>
            <a:chExt cx="2423770" cy="2423770"/>
          </a:xfrm>
        </p:grpSpPr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4FE68EA2-0EEC-41D0-8402-987A9FA33C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10625" y="4697847"/>
              <a:ext cx="2423770" cy="2423770"/>
            </a:xfrm>
            <a:prstGeom prst="rect">
              <a:avLst/>
            </a:prstGeom>
          </p:spPr>
        </p:pic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8CE1AB7A-0A3E-4574-A072-78D1799E40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539421">
              <a:off x="5862849" y="5185128"/>
              <a:ext cx="1329824" cy="1329824"/>
            </a:xfrm>
            <a:prstGeom prst="rect">
              <a:avLst/>
            </a:prstGeom>
          </p:spPr>
        </p:pic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86D7A5E7-18CB-706D-680C-F6E61A55ADE8}"/>
              </a:ext>
            </a:extLst>
          </p:cNvPr>
          <p:cNvGrpSpPr/>
          <p:nvPr/>
        </p:nvGrpSpPr>
        <p:grpSpPr>
          <a:xfrm>
            <a:off x="6863100" y="2549305"/>
            <a:ext cx="2383679" cy="2374397"/>
            <a:chOff x="6185220" y="675615"/>
            <a:chExt cx="1968748" cy="1954627"/>
          </a:xfrm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8274B85B-E53E-47F7-BD86-9014571986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199341" y="675615"/>
              <a:ext cx="1954627" cy="1954627"/>
            </a:xfrm>
            <a:prstGeom prst="rect">
              <a:avLst/>
            </a:prstGeom>
          </p:spPr>
        </p:pic>
        <p:grpSp>
          <p:nvGrpSpPr>
            <p:cNvPr id="11" name="Группа 10">
              <a:extLst>
                <a:ext uri="{FF2B5EF4-FFF2-40B4-BE49-F238E27FC236}">
                  <a16:creationId xmlns:a16="http://schemas.microsoft.com/office/drawing/2014/main" id="{5A64BB4E-2E01-CCB9-EF0E-1FB473093365}"/>
                </a:ext>
              </a:extLst>
            </p:cNvPr>
            <p:cNvGrpSpPr/>
            <p:nvPr/>
          </p:nvGrpSpPr>
          <p:grpSpPr>
            <a:xfrm>
              <a:off x="6185220" y="877816"/>
              <a:ext cx="1965840" cy="1743264"/>
              <a:chOff x="5935645" y="943161"/>
              <a:chExt cx="1965840" cy="1743264"/>
            </a:xfrm>
          </p:grpSpPr>
          <p:pic>
            <p:nvPicPr>
              <p:cNvPr id="32" name="Рисунок 31">
                <a:extLst>
                  <a:ext uri="{FF2B5EF4-FFF2-40B4-BE49-F238E27FC236}">
                    <a16:creationId xmlns:a16="http://schemas.microsoft.com/office/drawing/2014/main" id="{3FDB6173-FD67-400F-B193-006431A55C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2440197">
                <a:off x="6262308" y="943161"/>
                <a:ext cx="1219944" cy="1098227"/>
              </a:xfrm>
              <a:prstGeom prst="rect">
                <a:avLst/>
              </a:prstGeom>
            </p:spPr>
          </p:pic>
          <p:pic>
            <p:nvPicPr>
              <p:cNvPr id="33" name="Рисунок 32">
                <a:extLst>
                  <a:ext uri="{FF2B5EF4-FFF2-40B4-BE49-F238E27FC236}">
                    <a16:creationId xmlns:a16="http://schemas.microsoft.com/office/drawing/2014/main" id="{3286015B-86E0-4CA4-AFB4-03D29B003E3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8">
                <a:extLst>
                  <a:ext uri="{BEBA8EAE-BF5A-486C-A8C5-ECC9F3942E4B}">
                    <a14:imgProps xmlns:a14="http://schemas.microsoft.com/office/drawing/2010/main">
                      <a14:imgLayer r:embed="rId19">
                        <a14:imgEffect>
                          <a14:backgroundRemoval t="41198" b="94251" l="9940" r="89940">
                            <a14:foregroundMark x1="44311" y1="62635" x2="50299" y2="76886"/>
                            <a14:foregroundMark x1="68623" y1="75329" x2="20120" y2="71497"/>
                            <a14:foregroundMark x1="20120" y1="71497" x2="15689" y2="69581"/>
                            <a14:foregroundMark x1="18204" y1="56048" x2="9940" y2="41198"/>
                            <a14:foregroundMark x1="26946" y1="47545" x2="22156" y2="45629"/>
                            <a14:foregroundMark x1="20479" y1="44192" x2="17006" y2="42515"/>
                            <a14:foregroundMark x1="42994" y1="50778" x2="53413" y2="50419"/>
                            <a14:foregroundMark x1="57605" y1="50898" x2="63593" y2="50778"/>
                            <a14:foregroundMark x1="69581" y1="48743" x2="74850" y2="46467"/>
                            <a14:foregroundMark x1="78443" y1="44311" x2="79880" y2="42754"/>
                            <a14:foregroundMark x1="77844" y1="43713" x2="74012" y2="46826"/>
                            <a14:backgroundMark x1="37605" y1="46587" x2="24910" y2="42395"/>
                          </a14:backgroundRemoval>
                        </a14:imgEffect>
                      </a14:imgLayer>
                    </a14:imgProps>
                  </a:ext>
                </a:extLst>
              </a:blip>
              <a:srcRect t="42619"/>
              <a:stretch/>
            </p:blipFill>
            <p:spPr>
              <a:xfrm>
                <a:off x="5935645" y="1572058"/>
                <a:ext cx="1965840" cy="1114367"/>
              </a:xfrm>
              <a:prstGeom prst="rect">
                <a:avLst/>
              </a:prstGeom>
            </p:spPr>
          </p:pic>
        </p:grp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0641B7EF-5F6F-0243-283C-E343A3797462}"/>
              </a:ext>
            </a:extLst>
          </p:cNvPr>
          <p:cNvGrpSpPr/>
          <p:nvPr/>
        </p:nvGrpSpPr>
        <p:grpSpPr>
          <a:xfrm>
            <a:off x="6888957" y="2506829"/>
            <a:ext cx="2079929" cy="2079929"/>
            <a:chOff x="10673737" y="2766827"/>
            <a:chExt cx="2079929" cy="2079929"/>
          </a:xfrm>
        </p:grpSpPr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22AF8232-4287-4085-8AC7-ED5DAC8FED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673737" y="2766827"/>
              <a:ext cx="2079929" cy="2079929"/>
            </a:xfrm>
            <a:prstGeom prst="rect">
              <a:avLst/>
            </a:prstGeom>
          </p:spPr>
        </p:pic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9E3F3A47-9602-4D60-BC29-F975E9538A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075885" y="3292957"/>
              <a:ext cx="1107150" cy="1107150"/>
            </a:xfrm>
            <a:prstGeom prst="rect">
              <a:avLst/>
            </a:prstGeom>
          </p:spPr>
        </p:pic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1FBE7DCF-479D-923D-3EFD-479A1EC9D1D2}"/>
              </a:ext>
            </a:extLst>
          </p:cNvPr>
          <p:cNvGrpSpPr/>
          <p:nvPr/>
        </p:nvGrpSpPr>
        <p:grpSpPr>
          <a:xfrm>
            <a:off x="6304563" y="2585636"/>
            <a:ext cx="3385152" cy="3026243"/>
            <a:chOff x="3072269" y="1921745"/>
            <a:chExt cx="3385152" cy="3026243"/>
          </a:xfrm>
        </p:grpSpPr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id="{5EC91BBE-135B-48C4-942E-117654C68B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2269" y="2409124"/>
              <a:ext cx="3385152" cy="2538864"/>
            </a:xfrm>
            <a:prstGeom prst="rect">
              <a:avLst/>
            </a:prstGeom>
          </p:spPr>
        </p:pic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id="{0B1C6FA3-DF55-47A7-979B-D4C3E56F8F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21863" y="1921745"/>
              <a:ext cx="1351447" cy="1351447"/>
            </a:xfrm>
            <a:prstGeom prst="rect">
              <a:avLst/>
            </a:prstGeom>
          </p:spPr>
        </p:pic>
      </p:grpSp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35F3C822-EF4D-46DB-B3B8-86921F53DDD0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235" y="1497637"/>
            <a:ext cx="4821371" cy="4821371"/>
          </a:xfrm>
          <a:prstGeom prst="rect">
            <a:avLst/>
          </a:prstGeom>
        </p:spPr>
      </p:pic>
      <p:pic>
        <p:nvPicPr>
          <p:cNvPr id="79" name="Picture 78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05253" y="2488659"/>
            <a:ext cx="2409825" cy="34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20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Марианна</cp:lastModifiedBy>
  <cp:revision>10</cp:revision>
  <dcterms:created xsi:type="dcterms:W3CDTF">2024-08-08T20:37:24Z</dcterms:created>
  <dcterms:modified xsi:type="dcterms:W3CDTF">2024-08-09T12:48:38Z</dcterms:modified>
</cp:coreProperties>
</file>