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image12.svg" ContentType="image/svg+xml"/>
  <Override PartName="/ppt/media/image23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7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DDE6F"/>
    <a:srgbClr val="F86364"/>
    <a:srgbClr val="2E93F5"/>
    <a:srgbClr val="29B3F0"/>
    <a:srgbClr val="6A63E7"/>
    <a:srgbClr val="FEEB43"/>
    <a:srgbClr val="F99D3C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85" autoAdjust="0"/>
  </p:normalViewPr>
  <p:slideViewPr>
    <p:cSldViewPr snapToGrid="0" showGuides="1">
      <p:cViewPr>
        <p:scale>
          <a:sx n="75" d="100"/>
          <a:sy n="75" d="100"/>
        </p:scale>
        <p:origin x="1278" y="6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7C9B95-D504-41CE-95AA-624D42B527C9}" type="datetimeFigureOut">
              <a:rPr lang="ru-UA" smtClean="0"/>
              <a:t>28.08.2024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352598-09F0-4351-8809-37084C29CF5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681754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352598-09F0-4351-8809-37084C29CF5E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8403918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BD4B4D-E915-45CB-95AF-4D71D4045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921F01-DACE-45D9-93EC-F25A8AD95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51A0F2-5EF9-4356-BF91-52BAE64F8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08/28/2024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9EBE22-B21A-4711-A3E1-DD82B1821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561A9-9370-48DC-82CC-1305D7BB6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11478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A6E542-E4CE-455B-AC5D-82AD72811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E944F6-BE07-4A56-A248-E725C3720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7E6776-2571-4923-BDA5-8F57BD2B8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08/28/2024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BCEA6E-1161-4A9A-8B8B-AA48D6F74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45068-9DCB-4438-AFFC-B0E7BF57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0086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A34DBBA-C12E-4E49-95B7-95500C4C00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8AD81B-8398-4649-BCC5-FEEAB6D81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FDE54B-F578-4C84-8DF7-1B45B35CE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08/28/2024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1D52E2-A6F7-4294-A93E-40E125FDF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AE9076-362C-4007-8504-E4BDFCB9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99322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BEC7A0-BBB2-4E60-AB8F-75ED34549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F530A8-FA20-452B-80D3-14F87F9E8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0D373C-DE76-4965-B714-C60AC43CD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08/28/2024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52514E-9CED-491F-9DCE-C71BDDCA8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3D6F0A-9A69-4DD9-952D-2E5F98B3D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76065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A07EA-A17D-4066-8468-3BDDA15A1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C11BC9-2E64-4EF1-B537-ADA81F56F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CC2DAB-9A4A-4410-999E-AE701D453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08/28/2024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9EF8D8-1D16-4DC0-9634-A7FEB3E48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193875-C3A3-4275-9800-B310E1304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24960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54D61-F635-46D8-9477-432549AB9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59F596-0C04-4E7B-8AA2-F4F9E550AF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09800E-874E-41E0-8252-BC1B08579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8C0B03-308A-4510-98FA-8555BEB1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08/28/2024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381317-2DD5-4BC2-AC79-D64A673E3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9FE566-EF53-45A9-B451-43DCE8C1C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2030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DF352B-7D2D-4437-AD2F-7191580E3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20E772-D9DF-4199-A58C-88641D7B5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51AB94-0794-4EA2-A751-556A0413DE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8217B2-EDC7-4DB8-BF6C-69F10E2513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677DF1-970F-482A-BED2-B22F3B4E20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9CD803-8AAF-4A93-80A4-FE1A222D7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08/28/2024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A85D5C6-B816-4A3C-BC65-849F0137B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E3CAAA1-B5C1-460B-8D67-7D03E3791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05136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432EF-0792-433A-A78A-95B29AB27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DCCD84D-7342-4DE1-8C60-639ED397C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08/28/2024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B9EDF5-F31A-4353-B28E-20A7CF468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1729922-0532-4B1A-8A53-432226BE4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00862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2C4A34-05AA-40F7-8E2A-EAFCB3E25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08/28/2024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E4FC37-6ACF-4C22-AE29-5F35C7FDD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271016-844C-43EF-8BC6-E10BFBB3A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18562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1B8015-1E99-41AB-BCEE-5582DBEC9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AEFA6D-8FB9-47C5-BBB4-A71A26501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E87144-37C8-4779-BC22-2BACAA5DDC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066729-77C1-4AAC-8D10-FFEEC591F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08/28/2024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64DE42-E330-4E96-A32D-A39E62A3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08C23D-02A6-4008-AD59-6E7386EC9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83630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81D72B-24B5-464A-88FF-837938C12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54E91AA-ADA6-4486-97B0-05E8A7E969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A9EBA2-FE2D-4221-B319-FCE4946C6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8894D3-DFC1-4D68-8AEB-7FCB3EFEC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08/28/2024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F2C0C5-1B6B-4BE7-B7A5-807220400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8F624A-F912-40D2-9E2A-9D90FC777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2700970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2A7DC-818F-483C-BBAF-C7907003D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D28DDC-5693-46B1-948C-C5B5CB5E3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FF698D-2306-464C-9661-845738AE3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B2D89-47D6-4CD3-8C53-E53EF93972D5}" type="datetimeFigureOut">
              <a:rPr lang="ru-KZ" smtClean="0"/>
              <a:t>08/28/2024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830EBD-8DBF-453C-BA3E-4E43A60526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6EB397-0673-4DC6-B12B-AFACA9A9D1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82085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svg"/><Relationship Id="rId15" Type="http://schemas.openxmlformats.org/officeDocument/2006/relationships/image" Target="../media/image13.png"/><Relationship Id="rId16" Type="http://schemas.microsoft.com/office/2007/relationships/hdphoto" Target="../media/hdphoto1.wdp"/><Relationship Id="rId17" Type="http://schemas.openxmlformats.org/officeDocument/2006/relationships/image" Target="../media/image14.png"/><Relationship Id="rId18" Type="http://schemas.openxmlformats.org/officeDocument/2006/relationships/image" Target="../media/image15.png"/><Relationship Id="rId19" Type="http://schemas.openxmlformats.org/officeDocument/2006/relationships/image" Target="../media/image16.png"/><Relationship Id="rId20" Type="http://schemas.openxmlformats.org/officeDocument/2006/relationships/image" Target="../media/image17.png"/><Relationship Id="rId21" Type="http://schemas.openxmlformats.org/officeDocument/2006/relationships/image" Target="../media/image18.png"/><Relationship Id="rId22" Type="http://schemas.openxmlformats.org/officeDocument/2006/relationships/image" Target="../media/image19.png"/><Relationship Id="rId23" Type="http://schemas.openxmlformats.org/officeDocument/2006/relationships/image" Target="../media/image20.png"/><Relationship Id="rId24" Type="http://schemas.openxmlformats.org/officeDocument/2006/relationships/image" Target="../media/image21.png"/><Relationship Id="rId25" Type="http://schemas.openxmlformats.org/officeDocument/2006/relationships/image" Target="../media/image22.png"/><Relationship Id="rId26" Type="http://schemas.openxmlformats.org/officeDocument/2006/relationships/image" Target="../media/image23.svg"/><Relationship Id="rId27" Type="http://schemas.openxmlformats.org/officeDocument/2006/relationships/image" Target="../media/image24.png"/><Relationship Id="rId28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Изображение выглядит как растение, дерево, дом, на открытом воздухе&#10;&#10;Автоматически созданное описание">
            <a:extLst>
              <a:ext uri="{FF2B5EF4-FFF2-40B4-BE49-F238E27FC236}">
                <a16:creationId xmlns:a16="http://schemas.microsoft.com/office/drawing/2014/main" id="{87E3333A-828B-3F45-7A6D-611013310B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D2146C60-0E1C-4AFE-070E-CE333C1266AD}"/>
              </a:ext>
            </a:extLst>
          </p:cNvPr>
          <p:cNvSpPr/>
          <p:nvPr/>
        </p:nvSpPr>
        <p:spPr>
          <a:xfrm>
            <a:off x="623480" y="1291411"/>
            <a:ext cx="7662090" cy="3471089"/>
          </a:xfrm>
          <a:prstGeom prst="roundRect">
            <a:avLst/>
          </a:prstGeom>
          <a:solidFill>
            <a:schemeClr val="lt1">
              <a:alpha val="83000"/>
            </a:schemeClr>
          </a:solidFill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pic>
        <p:nvPicPr>
          <p:cNvPr id="4" name="Google Shape;84;p1">
            <a:extLst>
              <a:ext uri="{FF2B5EF4-FFF2-40B4-BE49-F238E27FC236}">
                <a16:creationId xmlns:a16="http://schemas.microsoft.com/office/drawing/2014/main" id="{B6F99A51-451A-8143-AA71-FF3B3735F8B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94475" y="0"/>
            <a:ext cx="997525" cy="92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19145B83-F674-CA27-EE6C-ED9B090CF43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-66525" y="6028539"/>
            <a:ext cx="956176" cy="943119"/>
          </a:xfrm>
          <a:prstGeom prst="rect">
            <a:avLst/>
          </a:prstGeom>
        </p:spPr>
      </p:pic>
      <p:pic>
        <p:nvPicPr>
          <p:cNvPr id="9" name="Рисунок 8" descr="Изображение выглядит как суп, еда, посуда, блюдо&#10;&#10;Автоматически созданное описание">
            <a:extLst>
              <a:ext uri="{FF2B5EF4-FFF2-40B4-BE49-F238E27FC236}">
                <a16:creationId xmlns:a16="http://schemas.microsoft.com/office/drawing/2014/main" id="{36F44EDB-8174-3423-7F41-E762265D604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5874" y="1485900"/>
            <a:ext cx="3160360" cy="316036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8C6EA04-0EB0-6CD5-D0E8-71D942EB398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651" y="2295402"/>
            <a:ext cx="1569500" cy="1569500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ложка, Кухонная утварь, посуда&#10;&#10;Автоматически созданное описание">
            <a:extLst>
              <a:ext uri="{FF2B5EF4-FFF2-40B4-BE49-F238E27FC236}">
                <a16:creationId xmlns:a16="http://schemas.microsoft.com/office/drawing/2014/main" id="{AE204F04-74E4-F0AC-445B-3583C8A8A0E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61" t="-41949" r="-31861" b="41949"/>
          <a:stretch/>
        </p:blipFill>
        <p:spPr>
          <a:xfrm>
            <a:off x="5966969" y="297858"/>
            <a:ext cx="2808742" cy="2808742"/>
          </a:xfrm>
          <a:prstGeom prst="ellipse">
            <a:avLst/>
          </a:prstGeom>
        </p:spPr>
      </p:pic>
      <p:pic>
        <p:nvPicPr>
          <p:cNvPr id="19" name="Рисунок 18" descr="Изображение выглядит как ложка, Кухонная утварь, посуда&#10;&#10;Автоматически созданное описание">
            <a:extLst>
              <a:ext uri="{FF2B5EF4-FFF2-40B4-BE49-F238E27FC236}">
                <a16:creationId xmlns:a16="http://schemas.microsoft.com/office/drawing/2014/main" id="{D7883AEC-1006-376A-8CAF-1DCF8E31A3B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776" r="33664"/>
          <a:stretch/>
        </p:blipFill>
        <p:spPr>
          <a:xfrm>
            <a:off x="634072" y="2518468"/>
            <a:ext cx="1863203" cy="1803880"/>
          </a:xfrm>
          <a:prstGeom prst="ellipse">
            <a:avLst/>
          </a:prstGeom>
        </p:spPr>
      </p:pic>
      <p:pic>
        <p:nvPicPr>
          <p:cNvPr id="22" name="Рисунок 21" descr="Изображение выглядит как искусство&#10;&#10;Автоматически созданное описание с низким доверительным уровнем">
            <a:extLst>
              <a:ext uri="{FF2B5EF4-FFF2-40B4-BE49-F238E27FC236}">
                <a16:creationId xmlns:a16="http://schemas.microsoft.com/office/drawing/2014/main" id="{69C63307-6C28-7147-2875-44F7CDA4829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0369" y="1526420"/>
            <a:ext cx="3160360" cy="3160360"/>
          </a:xfrm>
          <a:prstGeom prst="rect">
            <a:avLst/>
          </a:prstGeom>
        </p:spPr>
      </p:pic>
      <p:pic>
        <p:nvPicPr>
          <p:cNvPr id="6" name="Рисунок 5" descr="Изображение выглядит как еда, конфета, шоколад, кондитерские изделия&#10;&#10;Автоматически созданное описание">
            <a:extLst>
              <a:ext uri="{FF2B5EF4-FFF2-40B4-BE49-F238E27FC236}">
                <a16:creationId xmlns:a16="http://schemas.microsoft.com/office/drawing/2014/main" id="{209247A5-9E35-F7BE-91FB-FDA340AEFD0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291" y="1930114"/>
            <a:ext cx="2168312" cy="2168312"/>
          </a:xfrm>
          <a:prstGeom prst="rect">
            <a:avLst/>
          </a:prstGeom>
        </p:spPr>
      </p:pic>
      <p:pic>
        <p:nvPicPr>
          <p:cNvPr id="7" name="Рисунок 6" descr="Изображение выглядит как еда, конфета, шоколад, кондитерские изделия&#10;&#10;Автоматически созданное описание">
            <a:extLst>
              <a:ext uri="{FF2B5EF4-FFF2-40B4-BE49-F238E27FC236}">
                <a16:creationId xmlns:a16="http://schemas.microsoft.com/office/drawing/2014/main" id="{B4C91F86-6B20-B123-004A-0AC6DAC96B9D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152" b="58590"/>
          <a:stretch/>
        </p:blipFill>
        <p:spPr>
          <a:xfrm rot="1384456">
            <a:off x="3418602" y="1948996"/>
            <a:ext cx="1037465" cy="897887"/>
          </a:xfrm>
          <a:prstGeom prst="parallelogram">
            <a:avLst>
              <a:gd name="adj" fmla="val 12059"/>
            </a:avLst>
          </a:prstGeom>
        </p:spPr>
      </p:pic>
      <p:pic>
        <p:nvPicPr>
          <p:cNvPr id="28" name="Рисунок 27" descr="Изображение выглядит как фрукт, ананас, Ананас, Натуральные продукты&#10;&#10;Автоматически созданное описание">
            <a:extLst>
              <a:ext uri="{FF2B5EF4-FFF2-40B4-BE49-F238E27FC236}">
                <a16:creationId xmlns:a16="http://schemas.microsoft.com/office/drawing/2014/main" id="{AC9A9E63-3469-9E35-F26A-E76885DD252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9361" y="1551154"/>
            <a:ext cx="2967314" cy="2995119"/>
          </a:xfrm>
          <a:prstGeom prst="rect">
            <a:avLst/>
          </a:prstGeom>
        </p:spPr>
      </p:pic>
      <p:pic>
        <p:nvPicPr>
          <p:cNvPr id="31" name="Рисунок 30" descr="Знак одобрения со сплошной заливкой">
            <a:extLst>
              <a:ext uri="{FF2B5EF4-FFF2-40B4-BE49-F238E27FC236}">
                <a16:creationId xmlns:a16="http://schemas.microsoft.com/office/drawing/2014/main" id="{87657787-AACE-94AA-04E3-1928DD907A3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89899" y="2076227"/>
            <a:ext cx="1876088" cy="1876088"/>
          </a:xfrm>
          <a:prstGeom prst="rect">
            <a:avLst/>
          </a:prstGeom>
        </p:spPr>
      </p:pic>
      <p:pic>
        <p:nvPicPr>
          <p:cNvPr id="34" name="Рисунок 33" descr="Изображение выглядит как мультфильм, Человек-паук, Вымышленный персонаж&#10;&#10;Автоматически созданное описание">
            <a:extLst>
              <a:ext uri="{FF2B5EF4-FFF2-40B4-BE49-F238E27FC236}">
                <a16:creationId xmlns:a16="http://schemas.microsoft.com/office/drawing/2014/main" id="{892F5D22-8745-7195-964A-70384B967E0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5720" y="1158302"/>
            <a:ext cx="3896596" cy="3896596"/>
          </a:xfrm>
          <a:prstGeom prst="rect">
            <a:avLst/>
          </a:prstGeom>
        </p:spPr>
      </p:pic>
      <p:sp>
        <p:nvSpPr>
          <p:cNvPr id="36" name="Овал 35">
            <a:extLst>
              <a:ext uri="{FF2B5EF4-FFF2-40B4-BE49-F238E27FC236}">
                <a16:creationId xmlns:a16="http://schemas.microsoft.com/office/drawing/2014/main" id="{516E36D6-6796-C9BF-6CAB-39ED8CD9CB79}"/>
              </a:ext>
            </a:extLst>
          </p:cNvPr>
          <p:cNvSpPr/>
          <p:nvPr/>
        </p:nvSpPr>
        <p:spPr>
          <a:xfrm>
            <a:off x="1191422" y="2423682"/>
            <a:ext cx="1441102" cy="144110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3" name="Рисунок 2" descr="Изображение выглядит как мультфильм, Человек-паук, Вымышленный персонаж&#10;&#10;Автоматически созданное описание">
            <a:extLst>
              <a:ext uri="{FF2B5EF4-FFF2-40B4-BE49-F238E27FC236}">
                <a16:creationId xmlns:a16="http://schemas.microsoft.com/office/drawing/2014/main" id="{FC9634B7-F2EF-141F-CFAE-DFBAB66460F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1316" y="1117782"/>
            <a:ext cx="3896596" cy="3896596"/>
          </a:xfrm>
          <a:prstGeom prst="rect">
            <a:avLst/>
          </a:prstGeom>
        </p:spPr>
      </p:pic>
      <p:pic>
        <p:nvPicPr>
          <p:cNvPr id="38" name="Рисунок 37" descr="Изображение выглядит как суп, еда, посуда, блюдо&#10;&#10;Автоматически созданное описание">
            <a:extLst>
              <a:ext uri="{FF2B5EF4-FFF2-40B4-BE49-F238E27FC236}">
                <a16:creationId xmlns:a16="http://schemas.microsoft.com/office/drawing/2014/main" id="{A20F601F-EA2F-9F16-41D1-1111E4F03E9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5874" y="1506161"/>
            <a:ext cx="3160359" cy="3160359"/>
          </a:xfrm>
          <a:prstGeom prst="rect">
            <a:avLst/>
          </a:prstGeom>
        </p:spPr>
      </p:pic>
      <p:pic>
        <p:nvPicPr>
          <p:cNvPr id="40" name="Рисунок 39" descr="Изображение выглядит как овощи, перец, сладкий перец, производить&#10;&#10;Автоматически созданное описание">
            <a:extLst>
              <a:ext uri="{FF2B5EF4-FFF2-40B4-BE49-F238E27FC236}">
                <a16:creationId xmlns:a16="http://schemas.microsoft.com/office/drawing/2014/main" id="{F730B618-4461-D312-BA10-0F4C4E6B048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413" y="2266590"/>
            <a:ext cx="1703974" cy="1733949"/>
          </a:xfrm>
          <a:prstGeom prst="rect">
            <a:avLst/>
          </a:prstGeom>
        </p:spPr>
      </p:pic>
      <p:pic>
        <p:nvPicPr>
          <p:cNvPr id="44" name="Рисунок 43" descr="Изображение выглядит как транспорт, автобус, транспортное средство, Наземный транспорт&#10;&#10;Автоматически созданное описание">
            <a:extLst>
              <a:ext uri="{FF2B5EF4-FFF2-40B4-BE49-F238E27FC236}">
                <a16:creationId xmlns:a16="http://schemas.microsoft.com/office/drawing/2014/main" id="{3BDE20F5-F3E7-3D4D-3FD4-0ED87B0403D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466" y="1554106"/>
            <a:ext cx="3096618" cy="3096618"/>
          </a:xfrm>
          <a:prstGeom prst="rect">
            <a:avLst/>
          </a:prstGeom>
        </p:spPr>
      </p:pic>
      <p:pic>
        <p:nvPicPr>
          <p:cNvPr id="54" name="Рисунок 53" descr="Изображение выглядит как круг, Фрактальные картинки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F6B96379-BDA0-6897-6031-067D4E03D8F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199" y="2099370"/>
            <a:ext cx="1968019" cy="1968019"/>
          </a:xfrm>
          <a:prstGeom prst="rect">
            <a:avLst/>
          </a:prstGeom>
        </p:spPr>
      </p:pic>
      <p:pic>
        <p:nvPicPr>
          <p:cNvPr id="10" name="Рисунок 9" descr="Изображение выглядит как круг, Фрактальные картинки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AB98CEC8-321C-7369-3A39-401CB03BA14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4587" flipH="1">
            <a:off x="4118079" y="3545131"/>
            <a:ext cx="611647" cy="611647"/>
          </a:xfrm>
          <a:prstGeom prst="rect">
            <a:avLst/>
          </a:prstGeom>
        </p:spPr>
      </p:pic>
      <p:pic>
        <p:nvPicPr>
          <p:cNvPr id="18" name="Рисунок 17" descr="Изображение выглядит как круг, Фрактальные картинки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DBFF2B69-4D82-11FF-0A02-C64EFE99482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4587" flipH="1">
            <a:off x="5404989" y="3400839"/>
            <a:ext cx="359945" cy="359945"/>
          </a:xfrm>
          <a:prstGeom prst="rect">
            <a:avLst/>
          </a:prstGeom>
        </p:spPr>
      </p:pic>
      <p:pic>
        <p:nvPicPr>
          <p:cNvPr id="16" name="Рисунок 15" descr="Изображение выглядит как круг, Фрактальные картинки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72C11867-59F4-DE6C-DAB8-9A82AD899EC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4587" flipH="1">
            <a:off x="5167459" y="3430459"/>
            <a:ext cx="359945" cy="359945"/>
          </a:xfrm>
          <a:prstGeom prst="rect">
            <a:avLst/>
          </a:prstGeom>
        </p:spPr>
      </p:pic>
      <p:pic>
        <p:nvPicPr>
          <p:cNvPr id="75" name="Рисунок 74" descr="Изображение выглядит как обувь, башмак, ботинок&#10;&#10;Автоматически созданное описание">
            <a:extLst>
              <a:ext uri="{FF2B5EF4-FFF2-40B4-BE49-F238E27FC236}">
                <a16:creationId xmlns:a16="http://schemas.microsoft.com/office/drawing/2014/main" id="{E86AB34B-7AFB-AF4E-E460-91C2DE02CDF7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640" y="1738475"/>
            <a:ext cx="2734674" cy="2734674"/>
          </a:xfrm>
          <a:prstGeom prst="rect">
            <a:avLst/>
          </a:prstGeom>
        </p:spPr>
      </p:pic>
      <p:pic>
        <p:nvPicPr>
          <p:cNvPr id="73" name="Рисунок 72" descr="Изображение выглядит как круг, сфера, луна&#10;&#10;Автоматически созданное описание">
            <a:extLst>
              <a:ext uri="{FF2B5EF4-FFF2-40B4-BE49-F238E27FC236}">
                <a16:creationId xmlns:a16="http://schemas.microsoft.com/office/drawing/2014/main" id="{BC10D27D-64E1-ED6B-CD56-8A611B712579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429" y="1516507"/>
            <a:ext cx="2941077" cy="2941077"/>
          </a:xfrm>
          <a:prstGeom prst="rect">
            <a:avLst/>
          </a:prstGeom>
        </p:spPr>
      </p:pic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4885A9B2-10EF-F316-BE5A-05EDD4C245D4}"/>
              </a:ext>
            </a:extLst>
          </p:cNvPr>
          <p:cNvGrpSpPr/>
          <p:nvPr/>
        </p:nvGrpSpPr>
        <p:grpSpPr>
          <a:xfrm>
            <a:off x="3610173" y="2288772"/>
            <a:ext cx="1734265" cy="1906064"/>
            <a:chOff x="2802087" y="4423401"/>
            <a:chExt cx="1734265" cy="1906064"/>
          </a:xfrm>
        </p:grpSpPr>
        <p:pic>
          <p:nvPicPr>
            <p:cNvPr id="20" name="Рисунок 19" descr="Изображение выглядит как искусство, цветок, снежинка&#10;&#10;Автоматически созданное описание">
              <a:extLst>
                <a:ext uri="{FF2B5EF4-FFF2-40B4-BE49-F238E27FC236}">
                  <a16:creationId xmlns:a16="http://schemas.microsoft.com/office/drawing/2014/main" id="{BCBAD8E0-BE60-6532-8E51-055FBF16EF9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02087" y="5089072"/>
              <a:ext cx="743506" cy="743506"/>
            </a:xfrm>
            <a:prstGeom prst="rect">
              <a:avLst/>
            </a:prstGeom>
          </p:spPr>
        </p:pic>
        <p:pic>
          <p:nvPicPr>
            <p:cNvPr id="21" name="Рисунок 20" descr="Изображение выглядит как искусство, цветок, снежинка&#10;&#10;Автоматически созданное описание">
              <a:extLst>
                <a:ext uri="{FF2B5EF4-FFF2-40B4-BE49-F238E27FC236}">
                  <a16:creationId xmlns:a16="http://schemas.microsoft.com/office/drawing/2014/main" id="{AAA495F1-4377-2ED3-4C58-313A992EAF27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7814" y="4423401"/>
              <a:ext cx="743506" cy="743506"/>
            </a:xfrm>
            <a:prstGeom prst="rect">
              <a:avLst/>
            </a:prstGeom>
          </p:spPr>
        </p:pic>
        <p:pic>
          <p:nvPicPr>
            <p:cNvPr id="23" name="Рисунок 22" descr="Изображение выглядит как искусство, цветок, снежинка&#10;&#10;Автоматически созданное описание">
              <a:extLst>
                <a:ext uri="{FF2B5EF4-FFF2-40B4-BE49-F238E27FC236}">
                  <a16:creationId xmlns:a16="http://schemas.microsoft.com/office/drawing/2014/main" id="{C000DC96-FB8F-2BB6-2A55-B6126C382591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2846" y="5234466"/>
              <a:ext cx="743506" cy="743506"/>
            </a:xfrm>
            <a:prstGeom prst="rect">
              <a:avLst/>
            </a:prstGeom>
          </p:spPr>
        </p:pic>
        <p:pic>
          <p:nvPicPr>
            <p:cNvPr id="24" name="Рисунок 23" descr="Изображение выглядит как искусство, цветок, снежинка&#10;&#10;Автоматически созданное описание">
              <a:extLst>
                <a:ext uri="{FF2B5EF4-FFF2-40B4-BE49-F238E27FC236}">
                  <a16:creationId xmlns:a16="http://schemas.microsoft.com/office/drawing/2014/main" id="{FF7E85CA-2DD5-F765-F93B-517F89ECE31A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35251" y="5585959"/>
              <a:ext cx="743506" cy="743506"/>
            </a:xfrm>
            <a:prstGeom prst="rect">
              <a:avLst/>
            </a:prstGeom>
          </p:spPr>
        </p:pic>
      </p:grpSp>
      <p:pic>
        <p:nvPicPr>
          <p:cNvPr id="77" name="Рисунок 76" descr="Изображение выглядит как одежда, ботинок, обувь, башмак&#10;&#10;Автоматически созданное описание">
            <a:extLst>
              <a:ext uri="{FF2B5EF4-FFF2-40B4-BE49-F238E27FC236}">
                <a16:creationId xmlns:a16="http://schemas.microsoft.com/office/drawing/2014/main" id="{D7234C9B-3A74-1539-55C2-D8EAAECFC54A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6127" y="1320905"/>
            <a:ext cx="3267075" cy="3267075"/>
          </a:xfrm>
          <a:prstGeom prst="rect">
            <a:avLst/>
          </a:prstGeom>
        </p:spPr>
      </p:pic>
      <p:sp>
        <p:nvSpPr>
          <p:cNvPr id="78" name="Стрелка: вверх 77">
            <a:extLst>
              <a:ext uri="{FF2B5EF4-FFF2-40B4-BE49-F238E27FC236}">
                <a16:creationId xmlns:a16="http://schemas.microsoft.com/office/drawing/2014/main" id="{57AB1254-4F75-0FBB-B783-E12F2D92A1C3}"/>
              </a:ext>
            </a:extLst>
          </p:cNvPr>
          <p:cNvSpPr/>
          <p:nvPr/>
        </p:nvSpPr>
        <p:spPr>
          <a:xfrm>
            <a:off x="1296282" y="1803994"/>
            <a:ext cx="1493735" cy="2291451"/>
          </a:xfrm>
          <a:prstGeom prst="upArrow">
            <a:avLst/>
          </a:prstGeom>
          <a:solidFill>
            <a:srgbClr val="6DDE6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D3664F19-55B5-50E7-2937-AF8CEE3E580D}"/>
              </a:ext>
            </a:extLst>
          </p:cNvPr>
          <p:cNvGrpSpPr/>
          <p:nvPr/>
        </p:nvGrpSpPr>
        <p:grpSpPr>
          <a:xfrm>
            <a:off x="6876911" y="1412448"/>
            <a:ext cx="1257306" cy="1257306"/>
            <a:chOff x="5646042" y="1649343"/>
            <a:chExt cx="921821" cy="921821"/>
          </a:xfrm>
        </p:grpSpPr>
        <p:sp>
          <p:nvSpPr>
            <p:cNvPr id="13" name="Овал 12">
              <a:extLst>
                <a:ext uri="{FF2B5EF4-FFF2-40B4-BE49-F238E27FC236}">
                  <a16:creationId xmlns:a16="http://schemas.microsoft.com/office/drawing/2014/main" id="{CD7CFD38-0B2C-34A8-08D9-33A35BA37F81}"/>
                </a:ext>
              </a:extLst>
            </p:cNvPr>
            <p:cNvSpPr/>
            <p:nvPr/>
          </p:nvSpPr>
          <p:spPr>
            <a:xfrm>
              <a:off x="5646042" y="1649343"/>
              <a:ext cx="921821" cy="92182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5" name="Рисунок 14" descr="Флажок со сплошной заливкой">
              <a:extLst>
                <a:ext uri="{FF2B5EF4-FFF2-40B4-BE49-F238E27FC236}">
                  <a16:creationId xmlns:a16="http://schemas.microsoft.com/office/drawing/2014/main" id="{C0712FA9-C66A-69E2-090A-47F7FD30AC94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p:blipFill>
          <p:spPr>
            <a:xfrm>
              <a:off x="5687665" y="1754494"/>
              <a:ext cx="816670" cy="816670"/>
            </a:xfrm>
            <a:prstGeom prst="rect">
              <a:avLst/>
            </a:prstGeom>
          </p:spPr>
        </p:pic>
      </p:grpSp>
      <p:pic>
        <p:nvPicPr>
          <p:cNvPr id="51" name="Рисунок 50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FC31AAC1-87B5-5C05-C578-DD8A3B00B5CC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509" y="346984"/>
            <a:ext cx="5342785" cy="5438192"/>
          </a:xfrm>
          <a:prstGeom prst="rect">
            <a:avLst/>
          </a:prstGeom>
        </p:spPr>
      </p:pic>
      <p:pic>
        <p:nvPicPr>
          <p:cNvPr id="338" name="Picture 337" descr="image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8684997" y="3660497"/>
            <a:ext cx="3000375" cy="300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52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4.07407E-6 L 0.22031 -0.0856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16" y="-428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7.40741E-7 L -0.18477 -7.40741E-7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4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1.11111E-6 L 0.15768 -1.11111E-6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78" y="0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1.85185E-6 L -0.1888 1.85185E-6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4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33333E-6 L 0.18919 0.00348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53" y="162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7.40741E-7 L -0.18503 7.40741E-7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5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3.33333E-6 L 0.10573 -3.33333E-6 " pathEditMode="relative" rAng="0" ptsTypes="AA">
                                      <p:cBhvr>
                                        <p:cTn id="11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86" y="0"/>
                                    </p:animMotion>
                                  </p:childTnLst>
                                </p:cTn>
                              </p:par>
                              <p:par>
                                <p:cTn id="11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4.44444E-6 L -0.11523 -4.44444E-6 " pathEditMode="relative" rAng="0" ptsTypes="AA">
                                      <p:cBhvr>
                                        <p:cTn id="11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6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1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20326 -0.00023 " pathEditMode="relative" rAng="0" ptsTypes="AA">
                                      <p:cBhvr>
                                        <p:cTn id="151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56" y="-23"/>
                                    </p:animMotion>
                                  </p:childTnLst>
                                </p:cTn>
                              </p:par>
                              <p:par>
                                <p:cTn id="15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7.40741E-7 L -0.18933 -0.00764 " pathEditMode="relative" rAng="0" ptsTypes="AA">
                                      <p:cBhvr>
                                        <p:cTn id="153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66" y="-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0 L -0.19037 0 " pathEditMode="relative" rAng="0" ptsTypes="AA">
                                      <p:cBhvr>
                                        <p:cTn id="18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18" y="0"/>
                                    </p:animMotion>
                                  </p:childTnLst>
                                </p:cTn>
                              </p:par>
                              <p:par>
                                <p:cTn id="18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4.44444E-6 L 0.19753 -0.13495 " pathEditMode="relative" rAng="0" ptsTypes="AA">
                                      <p:cBhvr>
                                        <p:cTn id="190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70" y="-6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81481E-6 L -0.19817 -4.81481E-6 " pathEditMode="relative" rAng="0" ptsTypes="AA">
                                      <p:cBhvr>
                                        <p:cTn id="218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909" y="0"/>
                                    </p:animMotion>
                                  </p:childTnLst>
                                </p:cTn>
                              </p:par>
                              <p:par>
                                <p:cTn id="21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96296E-6 L 0.19688 2.96296E-6 " pathEditMode="relative" rAng="0" ptsTypes="AA">
                                      <p:cBhvr>
                                        <p:cTn id="220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4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6" fill="hold">
                      <p:stCondLst>
                        <p:cond delay="indefinite"/>
                      </p:stCondLst>
                      <p:childTnLst>
                        <p:par>
                          <p:cTn id="257" fill="hold">
                            <p:stCondLst>
                              <p:cond delay="0"/>
                            </p:stCondLst>
                            <p:childTnLst>
                              <p:par>
                                <p:cTn id="2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>
                      <p:stCondLst>
                        <p:cond delay="indefinite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2.22222E-6 L -0.19297 2.22222E-6 " pathEditMode="relative" rAng="0" ptsTypes="AA">
                                      <p:cBhvr>
                                        <p:cTn id="267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48" y="0"/>
                                    </p:animMotion>
                                  </p:childTnLst>
                                </p:cTn>
                              </p:par>
                              <p:par>
                                <p:cTn id="26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3.33333E-6 L 0.19753 3.33333E-6 " pathEditMode="relative" rAng="0" ptsTypes="AA">
                                      <p:cBhvr>
                                        <p:cTn id="269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7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0" fill="hold">
                            <p:stCondLst>
                              <p:cond delay="2000"/>
                            </p:stCondLst>
                            <p:childTnLst>
                              <p:par>
                                <p:cTn id="27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7" fill="hold">
                      <p:stCondLst>
                        <p:cond delay="indefinite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2" fill="hold">
                      <p:stCondLst>
                        <p:cond delay="indefinite"/>
                      </p:stCondLst>
                      <p:childTnLst>
                        <p:par>
                          <p:cTn id="283" fill="hold">
                            <p:stCondLst>
                              <p:cond delay="0"/>
                            </p:stCondLst>
                            <p:childTnLst>
                              <p:par>
                                <p:cTn id="2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3" fill="hold">
                      <p:stCondLst>
                        <p:cond delay="indefinite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1" fill="hold">
                      <p:stCondLst>
                        <p:cond delay="indefinite"/>
                      </p:stCondLst>
                      <p:childTnLst>
                        <p:par>
                          <p:cTn id="302" fill="hold">
                            <p:stCondLst>
                              <p:cond delay="0"/>
                            </p:stCondLst>
                            <p:childTnLst>
                              <p:par>
                                <p:cTn id="303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2.59259E-6 L 0.11211 -2.59259E-6 " pathEditMode="relative" rAng="0" ptsTypes="AA">
                                      <p:cBhvr>
                                        <p:cTn id="304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99" y="0"/>
                                    </p:animMotion>
                                  </p:childTnLst>
                                </p:cTn>
                              </p:par>
                              <p:par>
                                <p:cTn id="30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2.96296E-6 L -0.14102 2.96296E-6 " pathEditMode="relative" rAng="0" ptsTypes="AA">
                                      <p:cBhvr>
                                        <p:cTn id="306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5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7" fill="hold">
                      <p:stCondLst>
                        <p:cond delay="indefinite"/>
                      </p:stCondLst>
                      <p:childTnLst>
                        <p:par>
                          <p:cTn id="308" fill="hold">
                            <p:stCondLst>
                              <p:cond delay="0"/>
                            </p:stCondLst>
                            <p:childTnLst>
                              <p:par>
                                <p:cTn id="3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2" fill="hold">
                      <p:stCondLst>
                        <p:cond delay="indefinite"/>
                      </p:stCondLst>
                      <p:childTnLst>
                        <p:par>
                          <p:cTn id="313" fill="hold">
                            <p:stCondLst>
                              <p:cond delay="0"/>
                            </p:stCondLst>
                            <p:childTnLst>
                              <p:par>
                                <p:cTn id="3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3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4" fill="hold">
                      <p:stCondLst>
                        <p:cond delay="0"/>
                      </p:stCondLst>
                      <p:childTnLst>
                        <p:par>
                          <p:cTn id="325" fill="hold">
                            <p:stCondLst>
                              <p:cond delay="0"/>
                            </p:stCondLst>
                            <p:childTnLst>
                              <p:par>
                                <p:cTn id="3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1" fill="hold">
                      <p:stCondLst>
                        <p:cond delay="indefinite"/>
                      </p:stCondLst>
                      <p:childTnLst>
                        <p:par>
                          <p:cTn id="332" fill="hold">
                            <p:stCondLst>
                              <p:cond delay="0"/>
                            </p:stCondLst>
                            <p:childTnLst>
                              <p:par>
                                <p:cTn id="33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4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5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36" grpId="0" animBg="1"/>
      <p:bldP spid="36" grpId="1" animBg="1"/>
      <p:bldP spid="36" grpId="2" animBg="1"/>
      <p:bldP spid="78" grpId="0" animBg="1"/>
      <p:bldP spid="78" grpId="1" animBg="1"/>
      <p:bldP spid="78" grpId="2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599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Aptos</vt:lpstr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34</cp:revision>
  <dcterms:created xsi:type="dcterms:W3CDTF">2024-07-21T13:02:50Z</dcterms:created>
  <dcterms:modified xsi:type="dcterms:W3CDTF">2024-08-27T22:31:42Z</dcterms:modified>
</cp:coreProperties>
</file>