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audio1.wav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911377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2120371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089057" y="3044279"/>
              <a:ext cx="12025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ЫШ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930984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56146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2050175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911377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Э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789" y="3633945"/>
            <a:ext cx="13620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Cambria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12</cp:revision>
  <dcterms:created xsi:type="dcterms:W3CDTF">2024-02-29T06:51:00Z</dcterms:created>
  <dcterms:modified xsi:type="dcterms:W3CDTF">2024-07-12T10:11:10Z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</Properties>
</file>