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8F17564E-A5EF-06D8-E403-5E1BD18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96022" y="-46354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2773FFB-D0D0-D3A9-10E5-C2F6424EB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12552"/>
          <a:stretch/>
        </p:blipFill>
        <p:spPr>
          <a:xfrm>
            <a:off x="4303034" y="3877520"/>
            <a:ext cx="4482058" cy="2980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3DC729BB-6237-2F52-EC6B-862E82ECD5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41424" y="1601884"/>
            <a:ext cx="4855890" cy="514881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BCAF1B92-2D48-2434-8242-7D7678B778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9" y="5165142"/>
            <a:ext cx="827580" cy="827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9" name="Рисунок 28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40A460-A3E9-88B7-F299-39EF25601F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4" y="3365258"/>
            <a:ext cx="776121" cy="7761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FB5146-0729-E37B-2940-492248BBAEE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7" y="2455851"/>
            <a:ext cx="909407" cy="90940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7CF245-B0AF-7D97-6A03-1513BE5C80F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4" y="2611262"/>
            <a:ext cx="831540" cy="83947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3329AEA-21C1-BCC5-A638-35017AC20AC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17018"/>
            <a:ext cx="746055" cy="7460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 descr="Изображение выглядит как еда, Быстр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CA5D650D-4049-D39E-E660-754E8BDD8A8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" y="4672943"/>
            <a:ext cx="957638" cy="98922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9" name="Рисунок 38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C198CDE5-8494-8B21-5DC5-7773DC4D2A6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5275" r="-2417" b="-1"/>
          <a:stretch/>
        </p:blipFill>
        <p:spPr>
          <a:xfrm rot="19890578">
            <a:off x="2555496" y="4629227"/>
            <a:ext cx="1543900" cy="1395841"/>
          </a:xfrm>
          <a:prstGeom prst="parallelogram">
            <a:avLst>
              <a:gd name="adj" fmla="val 22137"/>
            </a:avLst>
          </a:prstGeom>
          <a:effectLst>
            <a:glow rad="101600">
              <a:schemeClr val="bg1"/>
            </a:glow>
          </a:effectLst>
        </p:spPr>
      </p:pic>
      <p:pic>
        <p:nvPicPr>
          <p:cNvPr id="41" name="Рисунок 40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037E701-8966-4023-A196-79C4A567FE6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7"/>
          <a:stretch/>
        </p:blipFill>
        <p:spPr>
          <a:xfrm>
            <a:off x="2016608" y="4160550"/>
            <a:ext cx="1003153" cy="99027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Рисунок 42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32C740AE-535F-F8E1-A1B6-09DC889D02F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9" y="2423500"/>
            <a:ext cx="869580" cy="869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5" name="Рисунок 44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4A931730-CF53-BAB5-C882-780BA3C59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2"/>
          <a:stretch/>
        </p:blipFill>
        <p:spPr>
          <a:xfrm>
            <a:off x="2225656" y="3293806"/>
            <a:ext cx="1424090" cy="8784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Рисунок 47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4A782ED-ECE6-2323-A4EB-8856F68DE2B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6" y="4340100"/>
            <a:ext cx="812965" cy="8129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CD953001-0D81-96FA-ACDC-96F5A3D538B6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88" y="3517019"/>
            <a:ext cx="1121562" cy="1121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0" name="Рисунок 49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2BEBB40-CED2-1472-DA12-5A7B8D8D7C1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12" y="3967131"/>
            <a:ext cx="1087849" cy="108784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2" name="Рисунок 51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31231C9-0424-E647-E148-038A853828A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97" y="2842300"/>
            <a:ext cx="1834381" cy="183438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3" name="Рисунок 52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639CAFC8-6F77-5992-C9C8-9E92E380150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49">
            <a:off x="5554922" y="3901660"/>
            <a:ext cx="1808923" cy="18089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-155020"/>
            <a:ext cx="3261243" cy="3319480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19983" y="4129612"/>
            <a:ext cx="26765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2024-08-13T22:18:05Z</dcterms:modified>
</cp:coreProperties>
</file>