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835" y="2118995"/>
            <a:ext cx="255270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2024-05-11T08:11:00Z</dcterms:created>
  <dcterms:modified xsi:type="dcterms:W3CDTF">2024-11-01T08:27:43Z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</Properties>
</file>