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" Target="slide1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839648" y="549190"/>
            <a:ext cx="1325931" cy="13752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>
          <a:xfrm>
            <a:off x="1015779" y="4680483"/>
            <a:ext cx="1078406" cy="137131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-566"/>
          <a:stretch>
            <a:fillRect/>
          </a:stretch>
        </p:blipFill>
        <p:spPr>
          <a:xfrm flipH="1">
            <a:off x="5045402" y="5058539"/>
            <a:ext cx="1436453" cy="9726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68E0DAE-FEDE-6F83-DDB8-337B88442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8" y="430487"/>
            <a:ext cx="1516786" cy="15167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05529" y="1218171"/>
            <a:ext cx="4399016" cy="414817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5065" y="2298700"/>
            <a:ext cx="28670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2024-11-04T10:41:42Z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