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872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234547-F939-4BED-A3FC-FFEA633F7F49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BCFE90-18A5-459C-B0EB-42CED5CE8BB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730258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BCFE90-18A5-459C-B0EB-42CED5CE8BB2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60289399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77CB34-BD9A-FD86-5947-6D6F48E604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6DB810C-2CD0-6307-D0CF-136E9D2919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276165C-AB94-F777-9E18-5D6BBC2F35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F1F18-5E2E-4F02-A45D-798E67DC2031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40835BC-6B46-4474-4F66-8866FB824D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6198A9-222B-1DD4-54C9-EEAAF4B1A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A54F-788D-487C-98F9-B65B718139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94964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4BC2DC-614B-385F-5E67-FAF15AD676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5547D5C-B0CB-1896-F798-5A313284F1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5063269-BBCA-EF81-F3D1-641C33851E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F1F18-5E2E-4F02-A45D-798E67DC2031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7331EAB-7F92-A9B8-E9A1-6398431B8C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7F661B5-AB30-A24F-BE56-AF14B4D01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A54F-788D-487C-98F9-B65B718139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393380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05DE954-74F7-1848-1643-2AC9504597C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2715CFD-C73B-9D94-CB1D-738FEE5E61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D5873E9-4DCA-848B-581F-8F196716FC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F1F18-5E2E-4F02-A45D-798E67DC2031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A5E049B-43B2-A338-E30A-9791F3B7CF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4A327D0-7EAE-C473-12B0-8ACFB24F3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A54F-788D-487C-98F9-B65B718139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975822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231DA5-9EED-9DBC-D9AD-75BAB0AC19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0799F4C-7368-DF09-20D5-774947FB1E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5D78447-572F-1C61-476D-81C0BB7ABA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F1F18-5E2E-4F02-A45D-798E67DC2031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E28336C-C366-CB88-97F5-7C6DD2D8FB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8360EA9-1D73-1D52-08AA-3C03507BD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A54F-788D-487C-98F9-B65B718139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562849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CD9D1B-9A03-EE17-2F59-1FC30F8B5F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7992AA4-AEE4-D435-DB4A-5564D918BB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78843BA-0302-5E7A-9E8E-95FE2224B7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F1F18-5E2E-4F02-A45D-798E67DC2031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B8FEDA9-12D7-836F-02F3-D2BE96C90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E4D8C5-D0AD-C6AB-529B-952C1E2CE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A54F-788D-487C-98F9-B65B718139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323186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04375C-5515-67F8-CCEF-089CF86778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94CF5E3-AA87-4EE0-5EC9-53C5080D5C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B58BFA9-EB05-8EB8-D828-9E3273A1E2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A5E93F6-EDEA-13D2-1B4B-5A7250AD3B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F1F18-5E2E-4F02-A45D-798E67DC2031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4400FCF-85A8-FBB8-2780-8F8585F16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375588F-23A7-8D46-4427-D11F09833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A54F-788D-487C-98F9-B65B718139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622625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66B2BF-4410-BE5B-2E54-201050EB6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6C7F413-F328-4BC9-A1DF-B941719CF4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26FD8EB-1220-2546-6BC9-5F1C6D66C2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E481061-0F81-D43B-EB22-524E26275E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63463C1-B626-40AE-8CE7-3D89DE1543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F7B29A-ECB7-0A94-217D-B670A0DDAA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F1F18-5E2E-4F02-A45D-798E67DC2031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2E1A9CA-BB5B-4A81-3E3A-8812504E6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B1BE596-CA07-24AA-302E-1554A6040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A54F-788D-487C-98F9-B65B718139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551851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25DE9A-E635-69EB-31EB-9136A5D96C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084432F-1F5E-2E92-FAD5-DAC0AA18F9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F1F18-5E2E-4F02-A45D-798E67DC2031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9ACF774-E1EF-7316-8265-5EE0C8F354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3576A89-C0BF-F5C6-653D-986A0AB7F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A54F-788D-487C-98F9-B65B718139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294024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AE18C867-C832-46DE-DD11-6A8A9875A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F1F18-5E2E-4F02-A45D-798E67DC2031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E306AB2-DB47-C789-D449-7A37F1341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194586C-BAA3-2563-F7E1-B29F91187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A54F-788D-487C-98F9-B65B718139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009792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6A979B-0488-3AA1-85A4-EE243C9E0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3DB99D0-660B-8062-47E9-F22FA2B16A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D4A0C9E-4E72-ED3D-944F-8A74A64F2C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96CA160-AB2C-76DE-75F9-2C8ABB853E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F1F18-5E2E-4F02-A45D-798E67DC2031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20B8E8D-DA01-36E3-0100-E925FD501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5BFB88E-4008-92E0-017C-BC4F18E7CF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A54F-788D-487C-98F9-B65B718139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562987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2187A6-1A99-316D-2309-7FEBBA1D31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66BCF83-E121-C0FC-4979-6A9CCF97DBC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6431FCA-49FA-007A-CF45-3B8411DBBC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C5F2ED0-6E2B-1D08-C5F4-22A21C586B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F1F18-5E2E-4F02-A45D-798E67DC2031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E2D7A7C-C560-E521-3ACC-A97E7FFFC5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3FD2211-FE2B-08B9-B0FD-4B54D11023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A54F-788D-487C-98F9-B65B718139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5661059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FCA19C-FA96-5201-4DC2-1730AE7305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2CD84B9-4F55-726C-9E90-8DE60103D6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65AD91B-D682-0279-27D2-BA8595E5BB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66F1F18-5E2E-4F02-A45D-798E67DC2031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348CAEE-F729-2BEA-1E83-69E2DFD046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11C841B-3535-EB6F-3DBB-3DA54BA261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ED2A54F-788D-487C-98F9-B65B718139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1164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Relationship Id="rId29" Type="http://schemas.openxmlformats.org/officeDocument/2006/relationships/image" Target="../media/image27.png"/><Relationship Id="rId30" Type="http://schemas.openxmlformats.org/officeDocument/2006/relationships/image" Target="../media/image28.png"/><Relationship Id="rId31" Type="http://schemas.openxmlformats.org/officeDocument/2006/relationships/image" Target="../media/image29.png"/><Relationship Id="rId32" Type="http://schemas.openxmlformats.org/officeDocument/2006/relationships/image" Target="../media/image30.png"/><Relationship Id="rId33" Type="http://schemas.openxmlformats.org/officeDocument/2006/relationships/image" Target="../media/image31.png"/><Relationship Id="rId34" Type="http://schemas.openxmlformats.org/officeDocument/2006/relationships/image" Target="../media/image32.png"/><Relationship Id="rId35" Type="http://schemas.openxmlformats.org/officeDocument/2006/relationships/image" Target="../media/image33.png"/><Relationship Id="rId36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Астрономический объект, Вселенная, пространство, Космическое пространство&#10;&#10;Автоматически созданное описание">
            <a:extLst>
              <a:ext uri="{FF2B5EF4-FFF2-40B4-BE49-F238E27FC236}">
                <a16:creationId xmlns:a16="http://schemas.microsoft.com/office/drawing/2014/main" id="{204C0E53-CD13-969A-760C-C36681B90B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FDEC11CD-1A4D-2C8A-E978-7792484AF6C1}"/>
              </a:ext>
            </a:extLst>
          </p:cNvPr>
          <p:cNvSpPr/>
          <p:nvPr/>
        </p:nvSpPr>
        <p:spPr>
          <a:xfrm>
            <a:off x="95250" y="1069272"/>
            <a:ext cx="4191000" cy="4199255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5" name="Google Shape;128;p15">
            <a:extLst>
              <a:ext uri="{FF2B5EF4-FFF2-40B4-BE49-F238E27FC236}">
                <a16:creationId xmlns:a16="http://schemas.microsoft.com/office/drawing/2014/main" id="{D750F1CB-B22F-6958-8E98-EA9A1FF04BDA}"/>
              </a:ext>
            </a:extLst>
          </p:cNvPr>
          <p:cNvSpPr/>
          <p:nvPr/>
        </p:nvSpPr>
        <p:spPr>
          <a:xfrm rot="20046219" flipH="1">
            <a:off x="5820930" y="4529292"/>
            <a:ext cx="2503586" cy="630613"/>
          </a:xfrm>
          <a:prstGeom prst="blockArc">
            <a:avLst>
              <a:gd name="adj1" fmla="val 12095930"/>
              <a:gd name="adj2" fmla="val 21365284"/>
              <a:gd name="adj3" fmla="val 11473"/>
            </a:avLst>
          </a:prstGeom>
          <a:solidFill>
            <a:schemeClr val="accent6">
              <a:lumMod val="60000"/>
              <a:lumOff val="40000"/>
            </a:schemeClr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89F87BD-C199-7B4F-8711-80923C519A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96" r="21496"/>
          <a:stretch/>
        </p:blipFill>
        <p:spPr>
          <a:xfrm>
            <a:off x="6301021" y="517203"/>
            <a:ext cx="3245173" cy="5692479"/>
          </a:xfrm>
          <a:prstGeom prst="rect">
            <a:avLst/>
          </a:prstGeom>
        </p:spPr>
      </p:pic>
      <p:sp>
        <p:nvSpPr>
          <p:cNvPr id="136" name="Google Shape;136;p15"/>
          <p:cNvSpPr/>
          <p:nvPr/>
        </p:nvSpPr>
        <p:spPr>
          <a:xfrm>
            <a:off x="4381500" y="1069272"/>
            <a:ext cx="1747520" cy="162560"/>
          </a:xfrm>
          <a:prstGeom prst="rect">
            <a:avLst/>
          </a:prstGeom>
          <a:gradFill>
            <a:gsLst>
              <a:gs pos="0">
                <a:schemeClr val="dk1"/>
              </a:gs>
              <a:gs pos="5488">
                <a:schemeClr val="lt1"/>
              </a:gs>
              <a:gs pos="14000">
                <a:srgbClr val="BFBFBF"/>
              </a:gs>
              <a:gs pos="27000">
                <a:schemeClr val="dk1"/>
              </a:gs>
              <a:gs pos="79000">
                <a:schemeClr val="dk1"/>
              </a:gs>
              <a:gs pos="90000">
                <a:schemeClr val="lt1"/>
              </a:gs>
              <a:gs pos="100000">
                <a:schemeClr val="dk1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p15"/>
          <p:cNvSpPr/>
          <p:nvPr/>
        </p:nvSpPr>
        <p:spPr>
          <a:xfrm>
            <a:off x="4381500" y="1221990"/>
            <a:ext cx="1747520" cy="588010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5488">
                <a:schemeClr val="lt1"/>
              </a:gs>
              <a:gs pos="14000">
                <a:schemeClr val="accent6">
                  <a:lumMod val="40000"/>
                  <a:lumOff val="60000"/>
                </a:schemeClr>
              </a:gs>
              <a:gs pos="27000">
                <a:schemeClr val="accent6">
                  <a:lumMod val="75000"/>
                </a:schemeClr>
              </a:gs>
              <a:gs pos="79000">
                <a:schemeClr val="accent6">
                  <a:lumMod val="60000"/>
                  <a:lumOff val="40000"/>
                </a:schemeClr>
              </a:gs>
              <a:gs pos="90000">
                <a:schemeClr val="lt1"/>
              </a:gs>
              <a:gs pos="100000">
                <a:schemeClr val="accent6">
                  <a:lumMod val="75000"/>
                </a:scheme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p15"/>
          <p:cNvSpPr/>
          <p:nvPr/>
        </p:nvSpPr>
        <p:spPr>
          <a:xfrm>
            <a:off x="4381500" y="1812223"/>
            <a:ext cx="1747520" cy="588010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5488">
                <a:schemeClr val="lt1"/>
              </a:gs>
              <a:gs pos="14000">
                <a:schemeClr val="accent6">
                  <a:lumMod val="40000"/>
                  <a:lumOff val="60000"/>
                </a:schemeClr>
              </a:gs>
              <a:gs pos="27000">
                <a:schemeClr val="accent6">
                  <a:lumMod val="75000"/>
                </a:schemeClr>
              </a:gs>
              <a:gs pos="79000">
                <a:schemeClr val="accent6">
                  <a:lumMod val="60000"/>
                  <a:lumOff val="40000"/>
                </a:schemeClr>
              </a:gs>
              <a:gs pos="90000">
                <a:schemeClr val="lt1"/>
              </a:gs>
              <a:gs pos="100000">
                <a:schemeClr val="accent6">
                  <a:lumMod val="75000"/>
                </a:scheme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15"/>
          <p:cNvSpPr/>
          <p:nvPr/>
        </p:nvSpPr>
        <p:spPr>
          <a:xfrm>
            <a:off x="4381500" y="2385946"/>
            <a:ext cx="1747520" cy="588010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5488">
                <a:schemeClr val="lt1"/>
              </a:gs>
              <a:gs pos="14000">
                <a:schemeClr val="accent6">
                  <a:lumMod val="40000"/>
                  <a:lumOff val="60000"/>
                </a:schemeClr>
              </a:gs>
              <a:gs pos="27000">
                <a:schemeClr val="accent6">
                  <a:lumMod val="75000"/>
                </a:schemeClr>
              </a:gs>
              <a:gs pos="79000">
                <a:schemeClr val="accent6">
                  <a:lumMod val="60000"/>
                  <a:lumOff val="40000"/>
                </a:schemeClr>
              </a:gs>
              <a:gs pos="90000">
                <a:schemeClr val="lt1"/>
              </a:gs>
              <a:gs pos="100000">
                <a:schemeClr val="accent6">
                  <a:lumMod val="75000"/>
                </a:scheme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15"/>
          <p:cNvSpPr/>
          <p:nvPr/>
        </p:nvSpPr>
        <p:spPr>
          <a:xfrm>
            <a:off x="4377823" y="5105967"/>
            <a:ext cx="1747520" cy="162560"/>
          </a:xfrm>
          <a:prstGeom prst="rect">
            <a:avLst/>
          </a:prstGeom>
          <a:gradFill>
            <a:gsLst>
              <a:gs pos="0">
                <a:schemeClr val="dk1"/>
              </a:gs>
              <a:gs pos="5488">
                <a:schemeClr val="lt1"/>
              </a:gs>
              <a:gs pos="14000">
                <a:srgbClr val="BFBFBF"/>
              </a:gs>
              <a:gs pos="27000">
                <a:schemeClr val="dk1"/>
              </a:gs>
              <a:gs pos="79000">
                <a:schemeClr val="dk1"/>
              </a:gs>
              <a:gs pos="90000">
                <a:schemeClr val="lt1"/>
              </a:gs>
              <a:gs pos="100000">
                <a:schemeClr val="dk1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" name="Google Shape;142;p15"/>
          <p:cNvSpPr/>
          <p:nvPr/>
        </p:nvSpPr>
        <p:spPr>
          <a:xfrm>
            <a:off x="4381500" y="2926328"/>
            <a:ext cx="1747520" cy="588010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5488">
                <a:schemeClr val="lt1"/>
              </a:gs>
              <a:gs pos="14000">
                <a:schemeClr val="accent6">
                  <a:lumMod val="40000"/>
                  <a:lumOff val="60000"/>
                </a:schemeClr>
              </a:gs>
              <a:gs pos="27000">
                <a:schemeClr val="accent6">
                  <a:lumMod val="75000"/>
                </a:schemeClr>
              </a:gs>
              <a:gs pos="79000">
                <a:schemeClr val="accent6">
                  <a:lumMod val="60000"/>
                  <a:lumOff val="40000"/>
                </a:schemeClr>
              </a:gs>
              <a:gs pos="90000">
                <a:schemeClr val="lt1"/>
              </a:gs>
              <a:gs pos="100000">
                <a:schemeClr val="accent6">
                  <a:lumMod val="75000"/>
                </a:scheme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" name="Google Shape;143;p15"/>
          <p:cNvSpPr/>
          <p:nvPr/>
        </p:nvSpPr>
        <p:spPr>
          <a:xfrm>
            <a:off x="4381500" y="3510211"/>
            <a:ext cx="1747520" cy="588010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5488">
                <a:schemeClr val="lt1"/>
              </a:gs>
              <a:gs pos="14000">
                <a:schemeClr val="accent6">
                  <a:lumMod val="40000"/>
                  <a:lumOff val="60000"/>
                </a:schemeClr>
              </a:gs>
              <a:gs pos="27000">
                <a:schemeClr val="accent6">
                  <a:lumMod val="75000"/>
                </a:schemeClr>
              </a:gs>
              <a:gs pos="79000">
                <a:schemeClr val="accent6">
                  <a:lumMod val="60000"/>
                  <a:lumOff val="40000"/>
                </a:schemeClr>
              </a:gs>
              <a:gs pos="90000">
                <a:schemeClr val="lt1"/>
              </a:gs>
              <a:gs pos="100000">
                <a:schemeClr val="accent6">
                  <a:lumMod val="75000"/>
                </a:scheme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" name="Google Shape;145;p15"/>
          <p:cNvSpPr/>
          <p:nvPr/>
        </p:nvSpPr>
        <p:spPr>
          <a:xfrm>
            <a:off x="4381500" y="4648290"/>
            <a:ext cx="1747520" cy="517683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5488">
                <a:schemeClr val="lt1"/>
              </a:gs>
              <a:gs pos="14000">
                <a:schemeClr val="accent6">
                  <a:lumMod val="40000"/>
                  <a:lumOff val="60000"/>
                </a:schemeClr>
              </a:gs>
              <a:gs pos="27000">
                <a:schemeClr val="accent6">
                  <a:lumMod val="75000"/>
                </a:schemeClr>
              </a:gs>
              <a:gs pos="79000">
                <a:schemeClr val="accent6">
                  <a:lumMod val="60000"/>
                  <a:lumOff val="40000"/>
                </a:schemeClr>
              </a:gs>
              <a:gs pos="90000">
                <a:schemeClr val="lt1"/>
              </a:gs>
              <a:gs pos="100000">
                <a:schemeClr val="accent6">
                  <a:lumMod val="75000"/>
                </a:scheme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43;p15">
            <a:extLst>
              <a:ext uri="{FF2B5EF4-FFF2-40B4-BE49-F238E27FC236}">
                <a16:creationId xmlns:a16="http://schemas.microsoft.com/office/drawing/2014/main" id="{D3A13C68-4DC3-38C3-6F05-0B9953118095}"/>
              </a:ext>
            </a:extLst>
          </p:cNvPr>
          <p:cNvSpPr/>
          <p:nvPr/>
        </p:nvSpPr>
        <p:spPr>
          <a:xfrm>
            <a:off x="4377823" y="4084738"/>
            <a:ext cx="1747520" cy="563552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5488">
                <a:schemeClr val="lt1"/>
              </a:gs>
              <a:gs pos="14000">
                <a:schemeClr val="accent6">
                  <a:lumMod val="40000"/>
                  <a:lumOff val="60000"/>
                </a:schemeClr>
              </a:gs>
              <a:gs pos="27000">
                <a:schemeClr val="accent6">
                  <a:lumMod val="75000"/>
                </a:schemeClr>
              </a:gs>
              <a:gs pos="79000">
                <a:schemeClr val="accent6">
                  <a:lumMod val="60000"/>
                  <a:lumOff val="40000"/>
                </a:schemeClr>
              </a:gs>
              <a:gs pos="90000">
                <a:schemeClr val="lt1"/>
              </a:gs>
              <a:gs pos="100000">
                <a:schemeClr val="accent6">
                  <a:lumMod val="75000"/>
                </a:scheme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Рисунок 8" descr="Изображение выглядит как искусство, Графика, Фрактальные картинки, пламя&#10;&#10;Автоматически созданное описание">
            <a:extLst>
              <a:ext uri="{FF2B5EF4-FFF2-40B4-BE49-F238E27FC236}">
                <a16:creationId xmlns:a16="http://schemas.microsoft.com/office/drawing/2014/main" id="{9DA7CBCD-337C-0F35-D301-EA25C13D7B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751042" y="4648290"/>
            <a:ext cx="2309419" cy="2309419"/>
          </a:xfrm>
          <a:prstGeom prst="rect">
            <a:avLst/>
          </a:prstGeom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635D3A52-B4C1-DDC0-3B7C-09ADB8905BB7}"/>
              </a:ext>
            </a:extLst>
          </p:cNvPr>
          <p:cNvSpPr/>
          <p:nvPr/>
        </p:nvSpPr>
        <p:spPr>
          <a:xfrm>
            <a:off x="3854631" y="5277898"/>
            <a:ext cx="2781300" cy="31978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DF9DF4FA-E38B-C594-E9C5-270E61B4C472}"/>
              </a:ext>
            </a:extLst>
          </p:cNvPr>
          <p:cNvSpPr/>
          <p:nvPr/>
        </p:nvSpPr>
        <p:spPr>
          <a:xfrm rot="5400000">
            <a:off x="3316026" y="6135426"/>
            <a:ext cx="1261178" cy="18396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BA5EB65C-AB66-2561-FFCC-212DD019C04B}"/>
              </a:ext>
            </a:extLst>
          </p:cNvPr>
          <p:cNvSpPr/>
          <p:nvPr/>
        </p:nvSpPr>
        <p:spPr>
          <a:xfrm rot="5400000">
            <a:off x="5913356" y="6134276"/>
            <a:ext cx="1261178" cy="18396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22" name="Рисунок 21" descr="Изображение выглядит как беспозвоночный, ракушка, Моллюски, раковина&#10;&#10;Автоматически созданное описание">
            <a:extLst>
              <a:ext uri="{FF2B5EF4-FFF2-40B4-BE49-F238E27FC236}">
                <a16:creationId xmlns:a16="http://schemas.microsoft.com/office/drawing/2014/main" id="{0072DFDB-FC14-4653-098B-5C6BF282E91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557" y="2815668"/>
            <a:ext cx="2502714" cy="2502714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20AD2F7E-9D30-C6AA-DBD3-DE2F0B81E66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2399" y="3172323"/>
            <a:ext cx="1930669" cy="1930669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3CD35EA2-910D-E5C0-F035-644BABF54CA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42993" y="1300793"/>
            <a:ext cx="1656271" cy="1900708"/>
          </a:xfrm>
          <a:prstGeom prst="rect">
            <a:avLst/>
          </a:prstGeom>
        </p:spPr>
      </p:pic>
      <p:pic>
        <p:nvPicPr>
          <p:cNvPr id="149" name="Рисунок 148" descr="Изображение выглядит как круг, логотип&#10;&#10;Автоматически созданное описание">
            <a:extLst>
              <a:ext uri="{FF2B5EF4-FFF2-40B4-BE49-F238E27FC236}">
                <a16:creationId xmlns:a16="http://schemas.microsoft.com/office/drawing/2014/main" id="{E0F41ADF-D3AC-D919-8854-80ECD9F7ACE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6136" y="5080050"/>
            <a:ext cx="1930668" cy="1930668"/>
          </a:xfrm>
          <a:prstGeom prst="rect">
            <a:avLst/>
          </a:prstGeom>
        </p:spPr>
      </p:pic>
      <p:sp>
        <p:nvSpPr>
          <p:cNvPr id="132" name="Google Shape;132;p15"/>
          <p:cNvSpPr/>
          <p:nvPr/>
        </p:nvSpPr>
        <p:spPr>
          <a:xfrm>
            <a:off x="4376697" y="1220489"/>
            <a:ext cx="1747520" cy="3992880"/>
          </a:xfrm>
          <a:prstGeom prst="rect">
            <a:avLst/>
          </a:prstGeom>
          <a:gradFill>
            <a:gsLst>
              <a:gs pos="0">
                <a:srgbClr val="000000">
                  <a:alpha val="8627"/>
                </a:srgbClr>
              </a:gs>
              <a:gs pos="5488">
                <a:srgbClr val="FFFFFF">
                  <a:alpha val="18823"/>
                </a:srgbClr>
              </a:gs>
              <a:gs pos="14000">
                <a:srgbClr val="BFBFBF">
                  <a:alpha val="11764"/>
                </a:srgbClr>
              </a:gs>
              <a:gs pos="27000">
                <a:srgbClr val="000000">
                  <a:alpha val="9803"/>
                </a:srgbClr>
              </a:gs>
              <a:gs pos="79000">
                <a:srgbClr val="000000">
                  <a:alpha val="18823"/>
                </a:srgbClr>
              </a:gs>
              <a:gs pos="90000">
                <a:srgbClr val="FFFFFF">
                  <a:alpha val="34901"/>
                </a:srgbClr>
              </a:gs>
              <a:gs pos="100000">
                <a:srgbClr val="000000">
                  <a:alpha val="24705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Рисунок 3" descr="Изображение выглядит как винт, металлоиздел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98F192B-AD26-0F37-77A2-2E9CF8D4616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581" y="1255260"/>
            <a:ext cx="1813126" cy="1813126"/>
          </a:xfrm>
          <a:prstGeom prst="rect">
            <a:avLst/>
          </a:prstGeom>
        </p:spPr>
      </p:pic>
      <p:pic>
        <p:nvPicPr>
          <p:cNvPr id="30" name="Рисунок 29" descr="Изображение выглядит как обувь, красный, Карминный цвет, башмак&#10;&#10;Автоматически созданное описание">
            <a:extLst>
              <a:ext uri="{FF2B5EF4-FFF2-40B4-BE49-F238E27FC236}">
                <a16:creationId xmlns:a16="http://schemas.microsoft.com/office/drawing/2014/main" id="{D137F036-834E-F0E8-1F02-C9B321ACD0A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533" y="3128517"/>
            <a:ext cx="2014683" cy="2014683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4C88C23E-0552-19BB-AB13-C238BA38CF8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9466" y="1220163"/>
            <a:ext cx="1965184" cy="1965184"/>
          </a:xfrm>
          <a:prstGeom prst="rect">
            <a:avLst/>
          </a:prstGeom>
        </p:spPr>
      </p:pic>
      <p:pic>
        <p:nvPicPr>
          <p:cNvPr id="3" name="Рисунок 2" descr="Изображение выглядит как одежда, пальто, Меховая одежда, мех&#10;&#10;Автоматически созданное описание">
            <a:extLst>
              <a:ext uri="{FF2B5EF4-FFF2-40B4-BE49-F238E27FC236}">
                <a16:creationId xmlns:a16="http://schemas.microsoft.com/office/drawing/2014/main" id="{8FDA22F3-7F2D-ECBA-ACC3-7AC0BF2CCCB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17" y="3136867"/>
            <a:ext cx="2014683" cy="2014683"/>
          </a:xfrm>
          <a:prstGeom prst="rect">
            <a:avLst/>
          </a:prstGeom>
        </p:spPr>
      </p:pic>
      <p:pic>
        <p:nvPicPr>
          <p:cNvPr id="6" name="Рисунок 5" descr="Изображение выглядит как штаны&#10;&#10;Автоматически созданное описание">
            <a:extLst>
              <a:ext uri="{FF2B5EF4-FFF2-40B4-BE49-F238E27FC236}">
                <a16:creationId xmlns:a16="http://schemas.microsoft.com/office/drawing/2014/main" id="{CA885D98-0B1D-D954-1F69-26709EFFCB0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571" y="392318"/>
            <a:ext cx="3888562" cy="3888562"/>
          </a:xfrm>
          <a:prstGeom prst="rect">
            <a:avLst/>
          </a:prstGeom>
        </p:spPr>
      </p:pic>
      <p:pic>
        <p:nvPicPr>
          <p:cNvPr id="36" name="Рисунок 35" descr="Изображение выглядит как еда, Быстрое питание&#10;&#10;Автоматически созданное описание">
            <a:extLst>
              <a:ext uri="{FF2B5EF4-FFF2-40B4-BE49-F238E27FC236}">
                <a16:creationId xmlns:a16="http://schemas.microsoft.com/office/drawing/2014/main" id="{4BE17F26-C835-ED0C-4EED-6ED0727B5A3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114" y="1119508"/>
            <a:ext cx="2035081" cy="2102211"/>
          </a:xfrm>
          <a:prstGeom prst="rect">
            <a:avLst/>
          </a:prstGeom>
        </p:spPr>
      </p:pic>
      <p:pic>
        <p:nvPicPr>
          <p:cNvPr id="38" name="Рисунок 37" descr="Изображение выглядит как Предметы сервировки, кофейная чашка, посуда, кухонные принадлежности&#10;&#10;Автоматически созданное описание">
            <a:extLst>
              <a:ext uri="{FF2B5EF4-FFF2-40B4-BE49-F238E27FC236}">
                <a16:creationId xmlns:a16="http://schemas.microsoft.com/office/drawing/2014/main" id="{9F841766-38DB-ECD7-0C9E-DAE6B5E68B5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957" y="1160751"/>
            <a:ext cx="2265759" cy="2265759"/>
          </a:xfrm>
          <a:prstGeom prst="rect">
            <a:avLst/>
          </a:prstGeom>
        </p:spPr>
      </p:pic>
      <p:pic>
        <p:nvPicPr>
          <p:cNvPr id="42" name="Рисунок 41" descr="Изображение выглядит как еда, конфета, шоколад, кондитерские изделия&#10;&#10;Автоматически созданное описание">
            <a:extLst>
              <a:ext uri="{FF2B5EF4-FFF2-40B4-BE49-F238E27FC236}">
                <a16:creationId xmlns:a16="http://schemas.microsoft.com/office/drawing/2014/main" id="{4958ED1F-B8B2-A344-C026-7099F442E9E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73" y="3187084"/>
            <a:ext cx="1991104" cy="1991104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зарисовка, рисунок, иллюстрация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6FB0362-37CB-CB67-269F-778D1E00962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7257" y="3000605"/>
            <a:ext cx="2110627" cy="2110627"/>
          </a:xfrm>
          <a:prstGeom prst="rect">
            <a:avLst/>
          </a:prstGeom>
        </p:spPr>
      </p:pic>
      <p:pic>
        <p:nvPicPr>
          <p:cNvPr id="44" name="Рисунок 43" descr="Изображение выглядит как Прямоугольник, искусство, багет&#10;&#10;Автоматически созданное описание">
            <a:extLst>
              <a:ext uri="{FF2B5EF4-FFF2-40B4-BE49-F238E27FC236}">
                <a16:creationId xmlns:a16="http://schemas.microsoft.com/office/drawing/2014/main" id="{61A604B5-6F5A-5738-68C5-CA2C3649128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129" y="1482754"/>
            <a:ext cx="1981783" cy="1981783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69EFB3AF-6DEA-4BB8-24B7-22308A3C5362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2394419" y="1550000"/>
            <a:ext cx="1639978" cy="1639978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61493596-BB92-55E4-9BB5-78D67929ED7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86608" y="3172318"/>
            <a:ext cx="2182004" cy="2182004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D9ADCD86-849B-8D00-EC15-87232D051DD5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38257" y="3143232"/>
            <a:ext cx="1943623" cy="1943623"/>
          </a:xfrm>
          <a:prstGeom prst="rect">
            <a:avLst/>
          </a:prstGeom>
        </p:spPr>
      </p:pic>
      <p:pic>
        <p:nvPicPr>
          <p:cNvPr id="53" name="Рисунок 52" descr="Изображение выглядит как круг&#10;&#10;Автоматически созданное описание">
            <a:extLst>
              <a:ext uri="{FF2B5EF4-FFF2-40B4-BE49-F238E27FC236}">
                <a16:creationId xmlns:a16="http://schemas.microsoft.com/office/drawing/2014/main" id="{09D6524F-817D-3E45-A91F-238D82184D84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07" y="1268759"/>
            <a:ext cx="1991104" cy="1991104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DFF5CB80-5172-0857-E268-84C44943C36D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17823" y="3230446"/>
            <a:ext cx="1668857" cy="1970178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F2F64EFA-1AA8-1516-6716-2691D050E5C3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598" y="3189988"/>
            <a:ext cx="1914992" cy="1914992"/>
          </a:xfrm>
          <a:prstGeom prst="rect">
            <a:avLst/>
          </a:prstGeom>
        </p:spPr>
      </p:pic>
      <p:pic>
        <p:nvPicPr>
          <p:cNvPr id="13" name="Рисунок 12" descr="Изображение выглядит как транспортное средство, суперкар, спортивный автомобиль, Наземный транспорт&#10;&#10;Автоматически созданное описание">
            <a:extLst>
              <a:ext uri="{FF2B5EF4-FFF2-40B4-BE49-F238E27FC236}">
                <a16:creationId xmlns:a16="http://schemas.microsoft.com/office/drawing/2014/main" id="{4E0A5059-5206-3FB9-1E77-44EACE4C43EC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374" y="1164136"/>
            <a:ext cx="2095727" cy="2095727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19D1B5EC-DE9F-0F65-48BB-6EE0EC705125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26182" y="3270905"/>
            <a:ext cx="1979412" cy="1979412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7962096E-877D-39D4-FBF0-04522E06F5EC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340" y="2964260"/>
            <a:ext cx="2346726" cy="2346726"/>
          </a:xfrm>
          <a:prstGeom prst="rect">
            <a:avLst/>
          </a:prstGeom>
        </p:spPr>
      </p:pic>
      <p:pic>
        <p:nvPicPr>
          <p:cNvPr id="63" name="Рисунок 62" descr="Изображение выглядит как иллюстрация, зарисовка, графическая вставка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FBF4A944-2FB0-FC98-24CE-038EF1C7EB71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1515" y="1097056"/>
            <a:ext cx="2286057" cy="2286057"/>
          </a:xfrm>
          <a:prstGeom prst="rect">
            <a:avLst/>
          </a:prstGeom>
        </p:spPr>
      </p:pic>
      <p:pic>
        <p:nvPicPr>
          <p:cNvPr id="129" name="Рисунок 128" descr="Изображение выглядит как млекопитающее, зарисовка, иллюстрация, графическая вставка&#10;&#10;Автоматически созданное описание">
            <a:extLst>
              <a:ext uri="{FF2B5EF4-FFF2-40B4-BE49-F238E27FC236}">
                <a16:creationId xmlns:a16="http://schemas.microsoft.com/office/drawing/2014/main" id="{30596BEC-E02F-6D4F-49C7-D55D7B131192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87" y="1237051"/>
            <a:ext cx="2118768" cy="2118768"/>
          </a:xfrm>
          <a:prstGeom prst="rect">
            <a:avLst/>
          </a:prstGeom>
        </p:spPr>
      </p:pic>
      <p:pic>
        <p:nvPicPr>
          <p:cNvPr id="131" name="Рисунок 130" descr="Изображение выглядит как шахматная фигура, настольная игра, шахматы, шахматная доска&#10;&#10;Автоматически созданное описание">
            <a:extLst>
              <a:ext uri="{FF2B5EF4-FFF2-40B4-BE49-F238E27FC236}">
                <a16:creationId xmlns:a16="http://schemas.microsoft.com/office/drawing/2014/main" id="{BABF6F31-EC4F-2111-55DC-F302360599F9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5899" y="3031131"/>
            <a:ext cx="2108660" cy="2108660"/>
          </a:xfrm>
          <a:prstGeom prst="rect">
            <a:avLst/>
          </a:prstGeom>
        </p:spPr>
      </p:pic>
      <p:pic>
        <p:nvPicPr>
          <p:cNvPr id="134" name="Рисунок 133">
            <a:extLst>
              <a:ext uri="{FF2B5EF4-FFF2-40B4-BE49-F238E27FC236}">
                <a16:creationId xmlns:a16="http://schemas.microsoft.com/office/drawing/2014/main" id="{6E92BA84-F229-FAA1-87DC-B8B27280B870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52" y="3274419"/>
            <a:ext cx="1886611" cy="1904603"/>
          </a:xfrm>
          <a:prstGeom prst="rect">
            <a:avLst/>
          </a:prstGeom>
        </p:spPr>
      </p:pic>
      <p:pic>
        <p:nvPicPr>
          <p:cNvPr id="144" name="Рисунок 143" descr="Изображение выглядит как миска, посуда, Кухонная утварь, лапша&#10;&#10;Автоматически созданное описание">
            <a:extLst>
              <a:ext uri="{FF2B5EF4-FFF2-40B4-BE49-F238E27FC236}">
                <a16:creationId xmlns:a16="http://schemas.microsoft.com/office/drawing/2014/main" id="{133DE1CD-215E-B461-5936-B394CB424E44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1164" y="1314272"/>
            <a:ext cx="1808919" cy="1808919"/>
          </a:xfrm>
          <a:prstGeom prst="rect">
            <a:avLst/>
          </a:prstGeom>
        </p:spPr>
      </p:pic>
      <p:pic>
        <p:nvPicPr>
          <p:cNvPr id="147" name="Рисунок 146" descr="Изображение выглядит как еда, Поваренное искусство, гарнир, Кулинария&#10;&#10;Автоматически созданное описание">
            <a:extLst>
              <a:ext uri="{FF2B5EF4-FFF2-40B4-BE49-F238E27FC236}">
                <a16:creationId xmlns:a16="http://schemas.microsoft.com/office/drawing/2014/main" id="{7DD9FA55-2764-A36E-BD63-B9E4A2CDF392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397" y="1451708"/>
            <a:ext cx="1739715" cy="1739715"/>
          </a:xfrm>
          <a:prstGeom prst="rect">
            <a:avLst/>
          </a:prstGeom>
        </p:spPr>
      </p:pic>
      <p:pic>
        <p:nvPicPr>
          <p:cNvPr id="238" name="Picture 237" descr="image.png"/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9433169" y="4099169"/>
            <a:ext cx="2419350" cy="275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682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4" dur="2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6" dur="2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91" dur="2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00"/>
                            </p:stCondLst>
                            <p:childTnLst>
                              <p:par>
                                <p:cTn id="122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23" dur="2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500"/>
                            </p:stCondLst>
                            <p:childTnLst>
                              <p:par>
                                <p:cTn id="154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55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500"/>
                            </p:stCondLst>
                            <p:childTnLst>
                              <p:par>
                                <p:cTn id="186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8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5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500"/>
                            </p:stCondLst>
                            <p:childTnLst>
                              <p:par>
                                <p:cTn id="218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19" dur="2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4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1" restart="whenNotActive" fill="hold" evtFilter="cancelBubble" nodeType="interactiveSeq">
                <p:stCondLst>
                  <p:cond evt="onClick" delay="0">
                    <p:tgtEl>
                      <p:spTgt spid="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2" fill="hold">
                      <p:stCondLst>
                        <p:cond delay="0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7.40741E-7 L -0.00495 -1.21065 " pathEditMode="relative" rAng="0" ptsTypes="AA">
                                      <p:cBhvr>
                                        <p:cTn id="235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7" y="-60532"/>
                                    </p:animMotion>
                                  </p:childTnLst>
                                </p:cTn>
                              </p:par>
                              <p:par>
                                <p:cTn id="2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11111E-6 L -0.00495 -1.21065 " pathEditMode="relative" rAng="0" ptsTypes="AA">
                                      <p:cBhvr>
                                        <p:cTn id="237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7" y="-60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9"/>
                  </p:tgtEl>
                </p:cond>
              </p:nextCondLst>
            </p:seq>
          </p:childTnLst>
        </p:cTn>
      </p:par>
    </p:tnLst>
    <p:bldLst>
      <p:bldP spid="15" grpId="0" animBg="1"/>
      <p:bldP spid="137" grpId="0" animBg="1"/>
      <p:bldP spid="138" grpId="0" animBg="1"/>
      <p:bldP spid="139" grpId="0" animBg="1"/>
      <p:bldP spid="142" grpId="0" animBg="1"/>
      <p:bldP spid="143" grpId="0" animBg="1"/>
      <p:bldP spid="145" grpId="0" animBg="1"/>
      <p:bldP spid="12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C79BA2F9-C27E-4CB9-AA8B-54FEC8B5CA11}"/>
</file>

<file path=customXml/itemProps2.xml><?xml version="1.0" encoding="utf-8"?>
<ds:datastoreItem xmlns:ds="http://schemas.openxmlformats.org/officeDocument/2006/customXml" ds:itemID="{B6A87BB2-3E85-466D-9A09-DF0665CC31D5}"/>
</file>

<file path=customXml/itemProps3.xml><?xml version="1.0" encoding="utf-8"?>
<ds:datastoreItem xmlns:ds="http://schemas.openxmlformats.org/officeDocument/2006/customXml" ds:itemID="{C9AFCB9E-7573-467C-86BB-1F40BE7D671A}"/>
</file>

<file path=docProps/app.xml><?xml version="1.0" encoding="utf-8"?>
<Properties xmlns="http://schemas.openxmlformats.org/officeDocument/2006/extended-properties" xmlns:vt="http://schemas.openxmlformats.org/officeDocument/2006/docPropsVTypes">
  <TotalTime>95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Aptos</vt:lpstr>
      <vt:lpstr>Aptos Display</vt:lpstr>
      <vt:lpstr>Arial</vt:lpstr>
      <vt:lpstr>Calibri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6</cp:revision>
  <dcterms:created xsi:type="dcterms:W3CDTF">2025-02-07T10:33:21Z</dcterms:created>
  <dcterms:modified xsi:type="dcterms:W3CDTF">2025-02-28T14:05:32Z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