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ЛІВА РУКА</a:t>
            </a: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 РУКА</a:t>
            </a: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D47B9D6-55C3-88BB-7095-FE1F852A26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1014907"/>
            <a:ext cx="1154018" cy="115401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2B57D4BE-E130-DA99-9A0C-8A6F44F613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" y="3385824"/>
            <a:ext cx="1154018" cy="1154018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46920" y="3529965"/>
            <a:ext cx="1514475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2024-05-06T12:34:00Z</dcterms:created>
  <dcterms:modified xsi:type="dcterms:W3CDTF">2024-11-06T14:05:02Z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