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6F4F-9CEC-4187-A304-3821493AEE4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C114-BE00-445A-8C88-1A17AC187B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Помоги герою проверить предметы в сумке. Кликай на предметы в сумке и ставь галочки в списке.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3C114-BE00-445A-8C88-1A17AC187B3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tiff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microsoft.com/office/2007/relationships/hdphoto" Target="../media/hdphoto3.wdp"/><Relationship Id="rId20" Type="http://schemas.openxmlformats.org/officeDocument/2006/relationships/image" Target="../media/image15.png"/><Relationship Id="rId21" Type="http://schemas.microsoft.com/office/2007/relationships/hdphoto" Target="../media/hdphoto4.wdp"/><Relationship Id="rId22" Type="http://schemas.openxmlformats.org/officeDocument/2006/relationships/image" Target="../media/image16.png"/><Relationship Id="rId23" Type="http://schemas.microsoft.com/office/2007/relationships/hdphoto" Target="../media/hdphoto5.wdp"/><Relationship Id="rId24" Type="http://schemas.openxmlformats.org/officeDocument/2006/relationships/image" Target="../media/image17.png"/><Relationship Id="rId25" Type="http://schemas.microsoft.com/office/2007/relationships/hdphoto" Target="../media/hdphoto6.wdp"/><Relationship Id="rId26" Type="http://schemas.openxmlformats.org/officeDocument/2006/relationships/image" Target="../media/image18.png"/><Relationship Id="rId27" Type="http://schemas.microsoft.com/office/2007/relationships/hdphoto" Target="../media/hdphoto7.wdp"/><Relationship Id="rId28" Type="http://schemas.openxmlformats.org/officeDocument/2006/relationships/image" Target="../media/image19.png"/><Relationship Id="rId29" Type="http://schemas.microsoft.com/office/2007/relationships/hdphoto" Target="../media/hdphoto8.wdp"/><Relationship Id="rId30" Type="http://schemas.openxmlformats.org/officeDocument/2006/relationships/image" Target="../media/image20.png"/><Relationship Id="rId31" Type="http://schemas.microsoft.com/office/2007/relationships/hdphoto" Target="../media/hdphoto9.wdp"/><Relationship Id="rId32" Type="http://schemas.openxmlformats.org/officeDocument/2006/relationships/image" Target="../media/image21.png"/><Relationship Id="rId33" Type="http://schemas.microsoft.com/office/2007/relationships/hdphoto" Target="../media/hdphoto10.wdp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Relationship Id="rId37" Type="http://schemas.openxmlformats.org/officeDocument/2006/relationships/image" Target="../media/image25.png"/><Relationship Id="rId38" Type="http://schemas.microsoft.com/office/2007/relationships/hdphoto" Target="../media/hdphoto11.wdp"/><Relationship Id="rId39" Type="http://schemas.openxmlformats.org/officeDocument/2006/relationships/image" Target="../media/image26.png"/><Relationship Id="rId40" Type="http://schemas.openxmlformats.org/officeDocument/2006/relationships/image" Target="../media/image27.png"/><Relationship Id="rId41" Type="http://schemas.microsoft.com/office/2007/relationships/hdphoto" Target="../media/hdphoto12.wdp"/><Relationship Id="rId42" Type="http://schemas.openxmlformats.org/officeDocument/2006/relationships/image" Target="../media/image28.png"/><Relationship Id="rId43" Type="http://schemas.microsoft.com/office/2007/relationships/hdphoto" Target="../media/hdphoto13.wdp"/><Relationship Id="rId44" Type="http://schemas.openxmlformats.org/officeDocument/2006/relationships/image" Target="../media/image29.png"/><Relationship Id="rId45" Type="http://schemas.microsoft.com/office/2007/relationships/hdphoto" Target="../media/hdphoto14.wdp"/><Relationship Id="rId46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/>
                    </a14:imgEffect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5790"/>
            <a:ext cx="12192000" cy="688379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ямоугольн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6"/>
          <a:stretch>
            <a:fillRect/>
          </a:stretch>
        </p:blipFill>
        <p:spPr>
          <a:xfrm>
            <a:off x="19514" y="1164492"/>
            <a:ext cx="3787326" cy="4883923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6687997" y="933450"/>
            <a:ext cx="5218253" cy="5244028"/>
          </a:xfrm>
          <a:prstGeom prst="roundRect">
            <a:avLst>
              <a:gd name="adj" fmla="val 60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6861495" y="1071904"/>
            <a:ext cx="4897049" cy="4772654"/>
            <a:chOff x="7007247" y="925990"/>
            <a:chExt cx="3902912" cy="3307393"/>
          </a:xfrm>
        </p:grpSpPr>
        <p:pic>
          <p:nvPicPr>
            <p:cNvPr id="7" name="Picture 2" descr="Grey shelf clipar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728" y="925990"/>
              <a:ext cx="3894431" cy="152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Grey shelf clipart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7"/>
            <a:stretch>
              <a:fillRect/>
            </a:stretch>
          </p:blipFill>
          <p:spPr bwMode="auto">
            <a:xfrm>
              <a:off x="7007247" y="2435712"/>
              <a:ext cx="3894431" cy="8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Grey shelf clipart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7"/>
            <a:stretch>
              <a:fillRect/>
            </a:stretch>
          </p:blipFill>
          <p:spPr bwMode="auto">
            <a:xfrm>
              <a:off x="7007247" y="3334548"/>
              <a:ext cx="3894431" cy="8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66908" y="2886760"/>
            <a:ext cx="838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СИР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044" y="1565913"/>
            <a:ext cx="154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ПОМІДОР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655" y="3555137"/>
            <a:ext cx="854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ТИГР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043" y="3857003"/>
            <a:ext cx="2097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ТОСТЕР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9742" y="2219159"/>
            <a:ext cx="142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КЕФІР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255" y="2559194"/>
            <a:ext cx="1076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ЗЕФІР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7282" y="3190888"/>
            <a:ext cx="2328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ІНЖИР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466" y="4152052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СВЕТР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9212" y="191869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739" y="1938862"/>
            <a:ext cx="209253" cy="20925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5217" y="4470397"/>
            <a:ext cx="955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ШНУР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5044" y="4806772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КАТЕР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5217" y="5170524"/>
            <a:ext cx="177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ТЕЛЕВІЗОР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99212" y="225507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99212" y="259144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99212" y="292782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99212" y="324337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99212" y="357975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99212" y="3881030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99212" y="4182296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99212" y="451867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99212" y="4855046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99212" y="519142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739" y="2271925"/>
            <a:ext cx="209253" cy="20925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263" y="2609361"/>
            <a:ext cx="209253" cy="20925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174" y="2947987"/>
            <a:ext cx="209253" cy="20925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172" y="3263588"/>
            <a:ext cx="209253" cy="20925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934" y="3599585"/>
            <a:ext cx="209253" cy="20925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315" y="3900105"/>
            <a:ext cx="209253" cy="20925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315" y="4200615"/>
            <a:ext cx="209253" cy="20925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315" y="4536612"/>
            <a:ext cx="209253" cy="20925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932" y="4872609"/>
            <a:ext cx="209253" cy="20925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549" y="5208606"/>
            <a:ext cx="209253" cy="209253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77" y="2122347"/>
            <a:ext cx="991204" cy="99120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исунок, мультфильм, иллюстрация, е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0" y="2060447"/>
            <a:ext cx="1131222" cy="11312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бутылка, текст, цветок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29" y="1933655"/>
            <a:ext cx="1364359" cy="136435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85" y="3675262"/>
            <a:ext cx="924503" cy="528902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игрушка, Мягкая игрушка, мультфильм, плюш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57" y="3388002"/>
            <a:ext cx="1044573" cy="1044573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одежда, дизайн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64" y="4672146"/>
            <a:ext cx="963724" cy="963724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оединитель, кабель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119">
            <a:off x="6931256" y="4757934"/>
            <a:ext cx="1162229" cy="1010634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лодка, транспортное средство, корабль,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85" y="5044434"/>
            <a:ext cx="936409" cy="446519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55" y="2126508"/>
            <a:ext cx="991204" cy="99120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рисунок, мультфильм, иллюстрация, е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0" y="2060447"/>
            <a:ext cx="1131222" cy="1131222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утылка, текст, цветок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18" y="1932369"/>
            <a:ext cx="1364359" cy="1364359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85" y="3669732"/>
            <a:ext cx="924503" cy="528902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игрушка, Мягкая игрушка, мультфильм, плюш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56" y="3387919"/>
            <a:ext cx="1044573" cy="1044573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дежда, дизайн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64" y="4668536"/>
            <a:ext cx="963724" cy="963724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соединитель, кабель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119">
            <a:off x="6931257" y="4757932"/>
            <a:ext cx="1162229" cy="1010634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лодка, транспортное средство, корабль, транспорт&#10;&#10;Автоматически созданное описание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84" y="5039989"/>
            <a:ext cx="936409" cy="446519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755043" y="1873141"/>
            <a:ext cx="154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ЦУКОР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498381" y="160984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908" y="1630004"/>
            <a:ext cx="209253" cy="20925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B9D80941-EE2F-98A9-F2F8-7A81D3FB5DE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065" y="3430774"/>
            <a:ext cx="978195" cy="97819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ED35EDF-3FD1-11DF-D922-4F1F84432EE1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06" y="3411268"/>
            <a:ext cx="1045830" cy="104583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7C490BF8-B359-6D1C-08EC-05CD2E059FDD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881" y="2236523"/>
            <a:ext cx="1044573" cy="8956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8F6FAC43-045A-A419-579A-F36C1119541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44" y="2236523"/>
            <a:ext cx="1044573" cy="8956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нжир, фрукт, еда&#10;&#10;Автоматически созданное описание">
            <a:extLst>
              <a:ext uri="{FF2B5EF4-FFF2-40B4-BE49-F238E27FC236}">
                <a16:creationId xmlns:a16="http://schemas.microsoft.com/office/drawing/2014/main" id="{9FF839A9-9649-2C18-C3B0-29B8A6B6C7BC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14" y="4592762"/>
            <a:ext cx="1155523" cy="115552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97ABB25E-F282-C7BB-0F3E-4FA839BE1D39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064" y="3427769"/>
            <a:ext cx="978195" cy="97819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D13EFC1-DC27-D036-E428-F0CC77EFB687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83" y="3411266"/>
            <a:ext cx="1045830" cy="104583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нжир, фрукт, еда&#10;&#10;Автоматически созданное описание">
            <a:extLst>
              <a:ext uri="{FF2B5EF4-FFF2-40B4-BE49-F238E27FC236}">
                <a16:creationId xmlns:a16="http://schemas.microsoft.com/office/drawing/2014/main" id="{1FDC187A-0B56-A4B8-5C85-D7BB597BED24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14" y="4597477"/>
            <a:ext cx="1155523" cy="1155523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806930" y="3374151"/>
            <a:ext cx="283845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</Words>
  <Application>Microsoft Office PowerPoint</Application>
  <PresentationFormat>Широкоэкранный</PresentationFormat>
  <Paragraphs>14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2024-04-17T18:54:00Z</dcterms:created>
  <dcterms:modified xsi:type="dcterms:W3CDTF">2024-11-26T11:06:47Z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357267551E024A4789CB4A8DC3503CAE_12</vt:lpwstr>
  </property>
  <property fmtid="{D5CDD505-2E9C-101B-9397-08002B2CF9AE}" pid="3" name="KSOProductBuildVer">
    <vt:lpwstr>1033-12.2.0.17119</vt:lpwstr>
  </property>
</Properties>
</file>