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3D0D4-D139-496E-B3DC-E0E4B30F8C8C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09A31-7D7C-4C1E-B63E-776763D5ED1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449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09A31-7D7C-4C1E-B63E-776763D5ED1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022192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65897-430D-7CE9-7B3D-D932681AD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90424-94EA-8881-5298-D5AFB470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386C9-9993-160F-38A8-D3ACE296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296DC-FD4B-ABF6-86FE-478EEF1C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E37EA-E58C-CB0C-DDC9-98603AAB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7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02BD7-9A44-FEA8-21D0-08424141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0ED3D0-9CEE-FFF8-8F73-782E8A62B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AAC30-06FA-E1ED-448D-5269A5E7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B7F7A-6B3E-8232-F3CA-95E3ED2C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AC5EA-73D9-4E9E-8D89-9FDBAF21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5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E63E0A-1E23-56C3-4AE7-B36C446E5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5C5A9C-D9AA-676D-C050-1C3DFC9E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9906C-D8FE-7518-1003-F02984B8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E641C-EF85-60AD-ED18-C90B2024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543F7-0272-C03E-CCFA-533EAAD5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28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B24F-7BBC-4539-BBF1-D2D673D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C5552-0907-F713-5AD9-75329F72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FF8E2-5447-665D-A426-DA1E2553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AECDF-8D10-B2B4-BFAC-46A04BAA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9456CE-74A4-25B5-2EBC-5FE2E4C1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5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CE896-C4CF-BC9B-89BC-C962D393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8B91F-9D7B-3936-2726-81F55E56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C9675-838F-E21F-074C-31DF0C74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32FB2-F99E-5851-B3D9-107994FA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1D43-5A96-757B-1849-9E364D25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245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0EB82-8711-6958-D726-C833AFB0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0ACA1-7609-91E3-23CC-2F795A6CF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8CEA4E-DC8D-4D40-60A6-887376648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EBE4B-8051-E242-A07E-7BAC0C2E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46F4C7-189D-3528-E627-917D604D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8DC13-AA96-D1C9-4D6F-BD29B87F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01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B40AB-2F5C-80A0-1AB2-33CBF3C3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7586A-BFBD-A4BE-99A9-2E9A88C9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FCB9A4-EBB6-E9C5-9B92-AEB65DF83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8160D7-9E2D-0B24-A97D-23C58FBDC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A39ACD-90BE-2FA1-3A39-4C4F12C4C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A73C3D-EC3F-58D9-0C82-55649CC8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D7E07-B37B-7E7F-10A8-2366C754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DB862-5C6A-73F0-5582-F5B2AA15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86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1FBE2-BC64-D439-23CE-F3F72478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28733C-A42B-1245-F546-6BD78014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D07987-6394-C3F8-23EB-F4F8F4F0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26ECBA-0640-C838-C25E-2D80F7E8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541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1008BE-EDE1-DA12-82D3-126EA1BB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089754-F46C-F278-804A-F43097EF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4C399-B007-ACAD-1486-4F6DA400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48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AB019-655D-AD39-5BBA-D0F0CCF9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2585A-18A2-37CB-153E-7C87011A2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C48A0E-BF5E-2B0D-E7BB-CBEBF9508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C76FE5-AB8B-32A0-CBBF-9CA9D178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5BC7C-F7FC-4792-228D-ADD03489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8432D-93A9-6EF9-A75D-CE53446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26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279D9-20DA-C55E-6E2B-AEFC9D37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61EBFD-C6A9-5196-3E08-C4B249714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4D701A-8172-7474-7950-10AD3F74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33E6E-9619-E6E0-8EE6-D24B3CC3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5D536-D16E-CD9D-78D1-F081CB2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2A58F-392A-07E6-A208-8DEFFD4B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12735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9DEA-8C21-55C4-E356-80D223B3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3ED68-DF47-8A2E-0610-6EA43E51D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64E01-3DE6-B379-BC9A-77DCC1E6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7FBA1-434F-C151-39B5-A5894D827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238CC-C4B0-CD21-4528-A153C01E3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732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B0FBA5C-7F0E-1C51-D7C6-17ACC0D08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BBCD76-1267-8DD8-2F07-34C4683B3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35824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30A4BF-B707-7C24-300D-F0507F22FE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1551"/>
          <a:stretch/>
        </p:blipFill>
        <p:spPr>
          <a:xfrm>
            <a:off x="547603" y="332100"/>
            <a:ext cx="8335140" cy="6193800"/>
          </a:xfrm>
          <a:prstGeom prst="roundRect">
            <a:avLst>
              <a:gd name="adj" fmla="val 2841"/>
            </a:avLst>
          </a:prstGeom>
          <a:ln>
            <a:noFill/>
          </a:ln>
          <a:effectLst>
            <a:glow rad="190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3D8E00B-B3B5-0E89-0D2E-1327621DA3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13444" y="4327794"/>
            <a:ext cx="2304457" cy="23044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1B8B39-77A6-2BC7-4CF6-43FF639D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23388" flipH="1">
            <a:off x="671515" y="4758884"/>
            <a:ext cx="1625600" cy="1625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7F428B-6A4C-FD43-A979-90763FEC1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20642">
            <a:off x="2040190" y="3127570"/>
            <a:ext cx="1517314" cy="15173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28F072-DD02-7B41-F05B-3A3ABA387F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67023">
            <a:off x="4306952" y="4619149"/>
            <a:ext cx="1517314" cy="15173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4CA4DC-7EAC-D96B-B056-A8D97CF700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7773" flipH="1">
            <a:off x="752115" y="3408144"/>
            <a:ext cx="845120" cy="8451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8A04C5-2AD9-422A-5922-96C6943437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741079" flipH="1">
            <a:off x="5158816" y="3237907"/>
            <a:ext cx="845120" cy="8451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DA59872-6326-EF60-58BF-CB1D78B6EA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052931">
            <a:off x="7977854" y="3284077"/>
            <a:ext cx="628755" cy="628755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BE2B104-5E26-8A40-3421-63E58F8EFB4D}"/>
              </a:ext>
            </a:extLst>
          </p:cNvPr>
          <p:cNvGrpSpPr/>
          <p:nvPr/>
        </p:nvGrpSpPr>
        <p:grpSpPr>
          <a:xfrm>
            <a:off x="2611737" y="332102"/>
            <a:ext cx="2083784" cy="2067829"/>
            <a:chOff x="2631387" y="332102"/>
            <a:chExt cx="2083784" cy="2067829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18B8B43-3941-6F08-CE3E-D5739B6AFC04}"/>
                </a:ext>
              </a:extLst>
            </p:cNvPr>
            <p:cNvSpPr/>
            <p:nvPr/>
          </p:nvSpPr>
          <p:spPr>
            <a:xfrm>
              <a:off x="2631387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84ACC34-04BF-7482-4543-E062EDBEB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41710" y="417070"/>
              <a:ext cx="1982861" cy="198286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A69816B-CB59-707C-7139-332E16BD5FB4}"/>
              </a:ext>
            </a:extLst>
          </p:cNvPr>
          <p:cNvGrpSpPr/>
          <p:nvPr/>
        </p:nvGrpSpPr>
        <p:grpSpPr>
          <a:xfrm>
            <a:off x="6779309" y="332100"/>
            <a:ext cx="2083784" cy="2086112"/>
            <a:chOff x="6798959" y="332100"/>
            <a:chExt cx="2083784" cy="208611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ED1B8FB-F627-AF3B-B62F-486C914B39DD}"/>
                </a:ext>
              </a:extLst>
            </p:cNvPr>
            <p:cNvSpPr/>
            <p:nvPr/>
          </p:nvSpPr>
          <p:spPr>
            <a:xfrm>
              <a:off x="6798959" y="3321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F42447C-FFBE-3465-E166-8FB8ADC24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1139" y="398791"/>
              <a:ext cx="2019421" cy="2019421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E2E49A0-DD54-CE22-BE67-7B5AEFF1898E}"/>
              </a:ext>
            </a:extLst>
          </p:cNvPr>
          <p:cNvGrpSpPr/>
          <p:nvPr/>
        </p:nvGrpSpPr>
        <p:grpSpPr>
          <a:xfrm>
            <a:off x="4695523" y="4376989"/>
            <a:ext cx="2147814" cy="2148910"/>
            <a:chOff x="4715173" y="4376989"/>
            <a:chExt cx="2147814" cy="2148910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AF5DBC3-7198-68D3-29F5-E40853140B5B}"/>
                </a:ext>
              </a:extLst>
            </p:cNvPr>
            <p:cNvSpPr/>
            <p:nvPr/>
          </p:nvSpPr>
          <p:spPr>
            <a:xfrm>
              <a:off x="4715173" y="44612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FA83FEF-B9F7-2C05-A330-51EB9FAEF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43640" y="4376989"/>
              <a:ext cx="2019347" cy="2019347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BED2819-21DF-60DE-6D89-B218EB6A95CA}"/>
              </a:ext>
            </a:extLst>
          </p:cNvPr>
          <p:cNvGrpSpPr/>
          <p:nvPr/>
        </p:nvGrpSpPr>
        <p:grpSpPr>
          <a:xfrm>
            <a:off x="4695524" y="2396700"/>
            <a:ext cx="2083784" cy="2064601"/>
            <a:chOff x="4715174" y="2396700"/>
            <a:chExt cx="2083784" cy="206460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C1EEC5E-1C06-BF2F-54D1-A518FD88F0C8}"/>
                </a:ext>
              </a:extLst>
            </p:cNvPr>
            <p:cNvSpPr/>
            <p:nvPr/>
          </p:nvSpPr>
          <p:spPr>
            <a:xfrm>
              <a:off x="4715174" y="23967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CF131B1-43F5-A03F-CE8D-E5610AB66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53298" y="2441008"/>
              <a:ext cx="1407529" cy="1865709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2353AC8-D87A-97A3-0F24-347996232A8E}"/>
              </a:ext>
            </a:extLst>
          </p:cNvPr>
          <p:cNvGrpSpPr/>
          <p:nvPr/>
        </p:nvGrpSpPr>
        <p:grpSpPr>
          <a:xfrm>
            <a:off x="2611739" y="4461299"/>
            <a:ext cx="2083784" cy="2064601"/>
            <a:chOff x="2631389" y="4461299"/>
            <a:chExt cx="2083784" cy="206460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647796D-967A-8115-DB04-BB1800DCB4B4}"/>
                </a:ext>
              </a:extLst>
            </p:cNvPr>
            <p:cNvSpPr/>
            <p:nvPr/>
          </p:nvSpPr>
          <p:spPr>
            <a:xfrm>
              <a:off x="2631389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5A2E81F6-0EC3-2EFC-3DC4-AF92D2D4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54456" y="4470545"/>
              <a:ext cx="1965252" cy="1965252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3DA5EF7-F41C-524F-0884-2E25959AB9C1}"/>
              </a:ext>
            </a:extLst>
          </p:cNvPr>
          <p:cNvGrpSpPr/>
          <p:nvPr/>
        </p:nvGrpSpPr>
        <p:grpSpPr>
          <a:xfrm>
            <a:off x="6779307" y="2396698"/>
            <a:ext cx="2083784" cy="2064601"/>
            <a:chOff x="6798957" y="2396698"/>
            <a:chExt cx="2083784" cy="206460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B320DF7-9A54-7DD4-3295-99F69C90798D}"/>
                </a:ext>
              </a:extLst>
            </p:cNvPr>
            <p:cNvSpPr/>
            <p:nvPr/>
          </p:nvSpPr>
          <p:spPr>
            <a:xfrm>
              <a:off x="6798957" y="23966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F3860E9-A87C-410B-2B8E-84457B4C1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90532" y="2486656"/>
              <a:ext cx="1917016" cy="1917016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0FDCFE3-F3DA-1EA2-BFD2-FA4E87D4266A}"/>
              </a:ext>
            </a:extLst>
          </p:cNvPr>
          <p:cNvGrpSpPr/>
          <p:nvPr/>
        </p:nvGrpSpPr>
        <p:grpSpPr>
          <a:xfrm>
            <a:off x="2611737" y="2396701"/>
            <a:ext cx="2083784" cy="2064601"/>
            <a:chOff x="2631387" y="2396701"/>
            <a:chExt cx="2083784" cy="2064601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36D686-6024-CABF-B611-F79DF35DBAC7}"/>
                </a:ext>
              </a:extLst>
            </p:cNvPr>
            <p:cNvSpPr/>
            <p:nvPr/>
          </p:nvSpPr>
          <p:spPr>
            <a:xfrm>
              <a:off x="2631387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8BF2C5A1-0176-85F7-0B7B-6578327C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7210" y="2450181"/>
              <a:ext cx="1911863" cy="1913749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B176FC4-7BC0-FE71-5085-4AA347025A2D}"/>
              </a:ext>
            </a:extLst>
          </p:cNvPr>
          <p:cNvGrpSpPr/>
          <p:nvPr/>
        </p:nvGrpSpPr>
        <p:grpSpPr>
          <a:xfrm>
            <a:off x="446043" y="4296487"/>
            <a:ext cx="2165694" cy="2229413"/>
            <a:chOff x="465693" y="4296487"/>
            <a:chExt cx="2165694" cy="2229413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ED1BBD0-1504-43EF-9450-B83C17D4620B}"/>
                </a:ext>
              </a:extLst>
            </p:cNvPr>
            <p:cNvSpPr/>
            <p:nvPr/>
          </p:nvSpPr>
          <p:spPr>
            <a:xfrm>
              <a:off x="547603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C85736A-6FF2-F147-1BD3-C698D57C5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93" y="4296487"/>
              <a:ext cx="2129498" cy="2129498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2D435C3-772E-1D4F-DA8E-D97B4494DBD7}"/>
              </a:ext>
            </a:extLst>
          </p:cNvPr>
          <p:cNvGrpSpPr/>
          <p:nvPr/>
        </p:nvGrpSpPr>
        <p:grpSpPr>
          <a:xfrm>
            <a:off x="527953" y="2396701"/>
            <a:ext cx="2083784" cy="2064601"/>
            <a:chOff x="547603" y="2396701"/>
            <a:chExt cx="2083784" cy="206460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0DDF275-0693-55B9-A7A2-BB2A8DDB5884}"/>
                </a:ext>
              </a:extLst>
            </p:cNvPr>
            <p:cNvSpPr/>
            <p:nvPr/>
          </p:nvSpPr>
          <p:spPr>
            <a:xfrm>
              <a:off x="547603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6B96F30-BFE6-7A39-C8E9-52EEAC390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492" y="2416202"/>
              <a:ext cx="1952001" cy="1952001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56909AF-7D9F-294E-2128-4B5BB451AF75}"/>
              </a:ext>
            </a:extLst>
          </p:cNvPr>
          <p:cNvGrpSpPr/>
          <p:nvPr/>
        </p:nvGrpSpPr>
        <p:grpSpPr>
          <a:xfrm>
            <a:off x="527953" y="332102"/>
            <a:ext cx="2083784" cy="2074350"/>
            <a:chOff x="547603" y="332102"/>
            <a:chExt cx="2083784" cy="20743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C95EBAA-1A7E-8749-B9ED-8032F128AFB6}"/>
                </a:ext>
              </a:extLst>
            </p:cNvPr>
            <p:cNvSpPr/>
            <p:nvPr/>
          </p:nvSpPr>
          <p:spPr>
            <a:xfrm>
              <a:off x="547603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8C849ED0-C7D8-D941-A0A5-8DB9180C7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1" r="3261"/>
            <a:stretch/>
          </p:blipFill>
          <p:spPr>
            <a:xfrm>
              <a:off x="774045" y="544393"/>
              <a:ext cx="1740617" cy="1862059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FA39E4FB-D833-47E8-38A6-759D3EA0B3BC}"/>
              </a:ext>
            </a:extLst>
          </p:cNvPr>
          <p:cNvGrpSpPr/>
          <p:nvPr/>
        </p:nvGrpSpPr>
        <p:grpSpPr>
          <a:xfrm>
            <a:off x="4695524" y="332101"/>
            <a:ext cx="2083784" cy="2064601"/>
            <a:chOff x="4715174" y="332101"/>
            <a:chExt cx="2083784" cy="206460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17060EE-6838-8950-37D7-DA03F3BC28E7}"/>
                </a:ext>
              </a:extLst>
            </p:cNvPr>
            <p:cNvSpPr/>
            <p:nvPr/>
          </p:nvSpPr>
          <p:spPr>
            <a:xfrm>
              <a:off x="4715174" y="3321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04F2BD0-9124-0EF2-6236-96AC55E74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55183" y="385582"/>
              <a:ext cx="1913749" cy="1913749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D72AA43-45B7-9F04-2E65-DEFEC3BC7A8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92" y="1682701"/>
            <a:ext cx="3649912" cy="3715089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32099" y="4686914"/>
            <a:ext cx="2038349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762A98-6DD3-44C3-82AD-3C8765953F6F}"/>
</file>

<file path=customXml/itemProps2.xml><?xml version="1.0" encoding="utf-8"?>
<ds:datastoreItem xmlns:ds="http://schemas.openxmlformats.org/officeDocument/2006/customXml" ds:itemID="{0A65951B-FFC5-40A5-AF2C-C60E135A1E1D}"/>
</file>

<file path=customXml/itemProps3.xml><?xml version="1.0" encoding="utf-8"?>
<ds:datastoreItem xmlns:ds="http://schemas.openxmlformats.org/officeDocument/2006/customXml" ds:itemID="{63B1CB4F-8C43-43AB-A68E-FB560CE0377B}"/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11</cp:revision>
  <dcterms:created xsi:type="dcterms:W3CDTF">2025-02-21T13:24:50Z</dcterms:created>
  <dcterms:modified xsi:type="dcterms:W3CDTF">2025-02-27T10:30:48Z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