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B4BC-94B5-3D27-AD31-12407E7D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BF60A-591F-A0C5-00D3-8598DB4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FA09A-B9A6-6723-AB83-AFC1095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7FBD6-C7AF-BCA8-5EF0-4321D21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4898-0852-5288-5DCC-BD83BA4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6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55B4E-EC8A-DC90-E40D-92425D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D7551-7E62-DD18-973F-C3E186E5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E595-3E68-7590-3B95-FDF413E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37FEF-618A-18EE-0068-5C500F2A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2603-72C4-9BE1-3C4C-8A251E3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94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D293E-A82F-DC34-806C-96F04217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843D-5B89-BF2D-30C9-ABBB98D2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93009-A281-5885-549D-068BF257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85A8C-A42C-9641-8DE0-3944D1A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EDE33-48DB-107C-7B4B-F61E967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F66-06FE-8DD6-90C6-51DCB88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53862-4C3C-2B0C-DC2E-29FF141E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631B-77C2-8053-38C5-744D145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DA7F-AAE6-B6FB-3DB1-CE6B79D8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B08D0-A551-D082-A49D-8A5DFFF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B96E-BD15-CE5C-2055-6323CF3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C4EC2-0626-0209-99B7-FE49EC25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9A784-95D8-0387-9B9B-79C02641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26E4E-B714-008F-F0C3-78F4E6C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DB2B7-C267-D932-5995-25DE0EFC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ABF-6F17-E91F-F243-E995B228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9528-443A-6F25-747E-CB899346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E45F1-2AB9-0219-425B-15AA6CF1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8F418-8A4B-52C8-675B-8922EA4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2A702-8A8C-DA1B-D475-C205B8F6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FED55-84AB-BE5A-CD4B-830F80C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1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CFD-AD46-6375-7054-648EF5E5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D197D-12DB-DE24-EE94-31216E5F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6DCD-4BBE-204D-EE23-0EEB6B79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45B99-767D-1DF8-D091-3A04435A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35EBC-15AA-A199-912F-7699C79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BC31A-C782-8150-96FC-2B186B26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860B-8151-8102-3248-5B02E1C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34B56-05A7-0365-7162-59B0F54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50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9522-9215-681D-D951-156BF90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76213-6559-B1B0-33F1-96CB52EC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2B39B7-A617-2917-9B51-42BC2F8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D25A37-4849-B31F-0A84-81D5025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4B6EC3-5869-0406-A99E-E4BB5F5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AB8B0-351F-B449-4B5C-F89EB52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E9D89-5A7D-EB71-D2D4-9AA2E62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3F07-812C-33E5-92C8-97E408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1C82-119C-8588-AD6D-8DDAFFEE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57598-D8DA-856E-2F72-04FF1E93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6BFB0-24B4-70CD-64B0-6150B6C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9505F-C225-ADE1-A579-DEF4357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A2D7-313A-8A97-F7DC-55CED16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7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DF6B-3FFA-41D8-67BE-A790EC85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C76500-CEBE-39EB-6AE1-BA740F2F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1C460-1FFF-84FF-20D5-6AF17956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F2899-5A0C-3C94-4F33-FFF9D4F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C0995-3A17-0CE6-42F6-778E894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42C9F-7F38-9F84-4141-F9949B3D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9646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3CF7-1C16-25D5-49AC-8459DE3A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A2CB8-8462-0213-F10C-92BCB21F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9CB31-1C33-6D79-C231-43A5047B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82BD-6F5E-0A41-D3DB-E6EF4DD6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524A5-9957-258A-8B5A-539245AC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8195D96-9BAA-8AE1-355E-B51B158AF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72BE95C4-EE2A-F736-96A4-B9163ECF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7B49D9-EE3B-FA5D-2049-1FF40FFAD4E9}"/>
              </a:ext>
            </a:extLst>
          </p:cNvPr>
          <p:cNvSpPr/>
          <p:nvPr/>
        </p:nvSpPr>
        <p:spPr>
          <a:xfrm>
            <a:off x="3454400" y="303456"/>
            <a:ext cx="8394699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B7C1490D-F392-44B0-A85F-7B3BD3EF4AB9}"/>
              </a:ext>
            </a:extLst>
          </p:cNvPr>
          <p:cNvSpPr txBox="1"/>
          <p:nvPr/>
        </p:nvSpPr>
        <p:spPr>
          <a:xfrm>
            <a:off x="3729345" y="629989"/>
            <a:ext cx="7736059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«Разом </a:t>
            </a:r>
            <a:r>
              <a:rPr lang="ru-RU" sz="3600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тісно</a:t>
            </a: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, ​​а </a:t>
            </a:r>
            <a:r>
              <a:rPr lang="ru-RU" sz="3600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нарізно</a:t>
            </a: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нудно»</a:t>
            </a:r>
          </a:p>
          <a:p>
            <a:pPr lvl="0" algn="ctr"/>
            <a:endParaRPr lang="ru-RU" sz="36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Говорить брат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сестрі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: «Не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чіпай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мою машину!».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Відповідає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сестра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братові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: «А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ти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не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чіпай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мою ляльку!». Мама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розсадила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дітей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стільці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по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різних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кутках,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але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незабаром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їм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обом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стало нудно. Не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можуть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діти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без сварок і один без одного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теж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не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можуть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i="0" dirty="0"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FBD6A759-393C-1640-3854-F01C7443EA98}"/>
              </a:ext>
            </a:extLst>
          </p:cNvPr>
          <p:cNvSpPr txBox="1"/>
          <p:nvPr/>
        </p:nvSpPr>
        <p:spPr>
          <a:xfrm>
            <a:off x="3549182" y="659226"/>
            <a:ext cx="60293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сказав брат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сестрі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1F6F6415-2880-22AD-B8EA-18A70EE85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9839" y="452672"/>
            <a:ext cx="914400" cy="914400"/>
          </a:xfrm>
          <a:prstGeom prst="rect">
            <a:avLst/>
          </a:prstGeom>
        </p:spPr>
      </p:pic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B19CDBF0-0A70-6603-242D-01621F933167}"/>
              </a:ext>
            </a:extLst>
          </p:cNvPr>
          <p:cNvSpPr txBox="1"/>
          <p:nvPr/>
        </p:nvSpPr>
        <p:spPr>
          <a:xfrm>
            <a:off x="3635074" y="1219703"/>
            <a:ext cx="71188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сестра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відповіла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братові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A5F3BB7D-1120-1F9B-82A4-7D02E2A9D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15939" y="1023026"/>
            <a:ext cx="914400" cy="914400"/>
          </a:xfrm>
          <a:prstGeom prst="rect">
            <a:avLst/>
          </a:prstGeom>
        </p:spPr>
      </p:pic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F1F13036-3371-37D5-75A6-F2F9059BA75B}"/>
              </a:ext>
            </a:extLst>
          </p:cNvPr>
          <p:cNvSpPr txBox="1"/>
          <p:nvPr/>
        </p:nvSpPr>
        <p:spPr>
          <a:xfrm>
            <a:off x="3028118" y="1835439"/>
            <a:ext cx="62005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зробила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47345A65-8DB3-3851-EF39-15AE0FDA2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1539" y="1720345"/>
            <a:ext cx="914400" cy="914400"/>
          </a:xfrm>
          <a:prstGeom prst="rect">
            <a:avLst/>
          </a:prstGeom>
        </p:spPr>
      </p:pic>
      <p:sp>
        <p:nvSpPr>
          <p:cNvPr id="21" name="Google Shape;100;p2">
            <a:extLst>
              <a:ext uri="{FF2B5EF4-FFF2-40B4-BE49-F238E27FC236}">
                <a16:creationId xmlns:a16="http://schemas.microsoft.com/office/drawing/2014/main" id="{88210EED-9E7F-9C68-F526-01E67C95C144}"/>
              </a:ext>
            </a:extLst>
          </p:cNvPr>
          <p:cNvSpPr txBox="1"/>
          <p:nvPr/>
        </p:nvSpPr>
        <p:spPr>
          <a:xfrm>
            <a:off x="3637040" y="2405279"/>
            <a:ext cx="826324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відчували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діти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коли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сиділи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різних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кутках?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EB3BE675-B8D6-45EC-BCB6-278438E91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4318" y="2949333"/>
            <a:ext cx="914400" cy="914400"/>
          </a:xfrm>
          <a:prstGeom prst="rect">
            <a:avLst/>
          </a:prstGeom>
        </p:spPr>
      </p:pic>
      <p:sp>
        <p:nvSpPr>
          <p:cNvPr id="23" name="Google Shape;100;p2">
            <a:extLst>
              <a:ext uri="{FF2B5EF4-FFF2-40B4-BE49-F238E27FC236}">
                <a16:creationId xmlns:a16="http://schemas.microsoft.com/office/drawing/2014/main" id="{D2A48828-1833-46D1-C2B8-F8D4E67D8F43}"/>
              </a:ext>
            </a:extLst>
          </p:cNvPr>
          <p:cNvSpPr txBox="1"/>
          <p:nvPr/>
        </p:nvSpPr>
        <p:spPr>
          <a:xfrm>
            <a:off x="3638585" y="3608081"/>
            <a:ext cx="746586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можуть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діти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одне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без одного?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AC5A1547-E2D4-74DF-643C-A4A9CD71F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5389" y="4119527"/>
            <a:ext cx="914400" cy="914400"/>
          </a:xfrm>
          <a:prstGeom prst="rect">
            <a:avLst/>
          </a:prstGeom>
        </p:spPr>
      </p:pic>
      <p:sp>
        <p:nvSpPr>
          <p:cNvPr id="25" name="Google Shape;100;p2">
            <a:extLst>
              <a:ext uri="{FF2B5EF4-FFF2-40B4-BE49-F238E27FC236}">
                <a16:creationId xmlns:a16="http://schemas.microsoft.com/office/drawing/2014/main" id="{F7E213AF-EB63-4DD0-A588-337088030172}"/>
              </a:ext>
            </a:extLst>
          </p:cNvPr>
          <p:cNvSpPr txBox="1"/>
          <p:nvPr/>
        </p:nvSpPr>
        <p:spPr>
          <a:xfrm>
            <a:off x="3667770" y="4890939"/>
            <a:ext cx="868103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є у тебе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такий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друг, з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яким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разом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тісно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​​а </a:t>
            </a:r>
            <a:r>
              <a:rPr lang="ru-RU" sz="4000" spc="-1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окремо</a:t>
            </a:r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нудно?</a:t>
            </a:r>
            <a:endParaRPr sz="4000" b="1" i="0" spc="-15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6" name="Рисунок 25" descr="Флажок со сплошной заливкой">
            <a:extLst>
              <a:ext uri="{FF2B5EF4-FFF2-40B4-BE49-F238E27FC236}">
                <a16:creationId xmlns:a16="http://schemas.microsoft.com/office/drawing/2014/main" id="{938F480C-CA9E-902F-252C-F05297219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92252" y="5455567"/>
            <a:ext cx="914400" cy="914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бувь, одежд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FBAA2FD-B40E-57FF-98FE-C9515F6BF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07" y="3266161"/>
            <a:ext cx="1650775" cy="16507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ишка, мультфильм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7F98F4C4-200C-21D7-B7DC-78CB466755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88" y="1779018"/>
            <a:ext cx="1665015" cy="166501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1A6F068-85E5-BB48-F0A5-4FA81623F05E}"/>
              </a:ext>
            </a:extLst>
          </p:cNvPr>
          <p:cNvGrpSpPr/>
          <p:nvPr/>
        </p:nvGrpSpPr>
        <p:grpSpPr>
          <a:xfrm>
            <a:off x="4411535" y="272543"/>
            <a:ext cx="2141371" cy="1613548"/>
            <a:chOff x="5171769" y="-6560924"/>
            <a:chExt cx="7280644" cy="5486050"/>
          </a:xfrm>
        </p:grpSpPr>
        <p:pic>
          <p:nvPicPr>
            <p:cNvPr id="32" name="Рисунок 31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6FC2931-C93B-67F6-AB30-3CF4A81E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C5B4741-D303-2D9E-BAC9-418F5075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18F9E1C-4F8A-0A04-FF67-3EC3304F0D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61" y="167417"/>
            <a:ext cx="1980332" cy="19803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майлик, эмотикон, улыб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044F325-E57C-F456-4F60-1BFE595B02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36" y="3325582"/>
            <a:ext cx="1699714" cy="16997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82327143-C1BE-669D-3A32-EC222365FF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274" y="3304094"/>
            <a:ext cx="1537697" cy="1729909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EB31DCD-9AE3-6E05-5385-E4066789FB20}"/>
              </a:ext>
            </a:extLst>
          </p:cNvPr>
          <p:cNvGrpSpPr/>
          <p:nvPr/>
        </p:nvGrpSpPr>
        <p:grpSpPr>
          <a:xfrm>
            <a:off x="4420158" y="1787580"/>
            <a:ext cx="2141371" cy="1613548"/>
            <a:chOff x="5171769" y="-6560924"/>
            <a:chExt cx="7280644" cy="5486050"/>
          </a:xfrm>
        </p:grpSpPr>
        <p:pic>
          <p:nvPicPr>
            <p:cNvPr id="51" name="Рисунок 5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C19BD2B-B53B-6DE4-0B9B-71ED37DD5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7C915F54-4735-AC4D-9485-27E86FFC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19AA32A-4EC7-7204-F6D3-1D0E6F6EA792}"/>
              </a:ext>
            </a:extLst>
          </p:cNvPr>
          <p:cNvGrpSpPr/>
          <p:nvPr/>
        </p:nvGrpSpPr>
        <p:grpSpPr>
          <a:xfrm>
            <a:off x="4472584" y="4795025"/>
            <a:ext cx="2141371" cy="1613548"/>
            <a:chOff x="5171769" y="-6560924"/>
            <a:chExt cx="7280644" cy="5486050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11EF085-B50B-452D-D392-08DBB32E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2A7F7319-6B58-A26D-D44A-98DF347FD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A1E2568A-0900-3F60-8CAB-2E1F4888F820}"/>
              </a:ext>
            </a:extLst>
          </p:cNvPr>
          <p:cNvSpPr/>
          <p:nvPr/>
        </p:nvSpPr>
        <p:spPr>
          <a:xfrm>
            <a:off x="6602084" y="826742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86A6F0B5-5DD6-1601-9D02-F67B6240F50F}"/>
              </a:ext>
            </a:extLst>
          </p:cNvPr>
          <p:cNvSpPr/>
          <p:nvPr/>
        </p:nvSpPr>
        <p:spPr>
          <a:xfrm>
            <a:off x="6602083" y="2351906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9ACF9B0B-3D3B-8EB9-F5DD-A63277798367}"/>
              </a:ext>
            </a:extLst>
          </p:cNvPr>
          <p:cNvSpPr/>
          <p:nvPr/>
        </p:nvSpPr>
        <p:spPr>
          <a:xfrm>
            <a:off x="5731868" y="3845759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1BAD6B1D-861E-727F-7301-0B60BB968E25}"/>
              </a:ext>
            </a:extLst>
          </p:cNvPr>
          <p:cNvSpPr/>
          <p:nvPr/>
        </p:nvSpPr>
        <p:spPr>
          <a:xfrm>
            <a:off x="6602081" y="5354430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id="{4B5CAD80-3E99-AF8A-AFED-4EA21A51ACD7}"/>
              </a:ext>
            </a:extLst>
          </p:cNvPr>
          <p:cNvSpPr/>
          <p:nvPr/>
        </p:nvSpPr>
        <p:spPr>
          <a:xfrm>
            <a:off x="8470961" y="3845759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43C545D-D698-647A-15E0-AE3CC8A33150}"/>
              </a:ext>
            </a:extLst>
          </p:cNvPr>
          <p:cNvGrpSpPr/>
          <p:nvPr/>
        </p:nvGrpSpPr>
        <p:grpSpPr>
          <a:xfrm>
            <a:off x="8601833" y="4772246"/>
            <a:ext cx="2141371" cy="1613548"/>
            <a:chOff x="5171769" y="-6560924"/>
            <a:chExt cx="7280644" cy="5486050"/>
          </a:xfrm>
        </p:grpSpPr>
        <p:pic>
          <p:nvPicPr>
            <p:cNvPr id="65" name="Рисунок 64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756E05-A993-1FE6-0EFD-8AA8454E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5247478-BCB7-59C3-09D1-92841DA5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6B15ACF9-4282-0332-9893-04A22220A8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69" y="5432242"/>
            <a:ext cx="868617" cy="868617"/>
          </a:xfrm>
          <a:prstGeom prst="rect">
            <a:avLst/>
          </a:prstGeom>
        </p:spPr>
      </p:pic>
      <p:sp>
        <p:nvSpPr>
          <p:cNvPr id="67" name="Знак умножения 66">
            <a:extLst>
              <a:ext uri="{FF2B5EF4-FFF2-40B4-BE49-F238E27FC236}">
                <a16:creationId xmlns:a16="http://schemas.microsoft.com/office/drawing/2014/main" id="{6856A33A-631C-8BA2-2782-D967E64B12B9}"/>
              </a:ext>
            </a:extLst>
          </p:cNvPr>
          <p:cNvSpPr/>
          <p:nvPr/>
        </p:nvSpPr>
        <p:spPr>
          <a:xfrm>
            <a:off x="5058684" y="5360195"/>
            <a:ext cx="969620" cy="969620"/>
          </a:xfrm>
          <a:prstGeom prst="mathMultiply">
            <a:avLst>
              <a:gd name="adj1" fmla="val 1016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D44B2-5FC9-FAA7-79D7-AF7DD3A3C7C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938049" y="658547"/>
            <a:ext cx="5416643" cy="5185754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" y="3360906"/>
            <a:ext cx="29432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C5614D-AD94-444F-A61C-FB99AEF61AD6}"/>
</file>

<file path=customXml/itemProps2.xml><?xml version="1.0" encoding="utf-8"?>
<ds:datastoreItem xmlns:ds="http://schemas.openxmlformats.org/officeDocument/2006/customXml" ds:itemID="{CF5412F4-8525-4B2D-B937-CC2B121C6243}"/>
</file>

<file path=customXml/itemProps3.xml><?xml version="1.0" encoding="utf-8"?>
<ds:datastoreItem xmlns:ds="http://schemas.openxmlformats.org/officeDocument/2006/customXml" ds:itemID="{29563AA6-B91F-40D3-BCD0-3B229CB7CAEB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123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2025-01-27T10:54:10Z</dcterms:created>
  <dcterms:modified xsi:type="dcterms:W3CDTF">2025-02-03T12:08:53Z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