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9A175-D4F6-46D1-A7A1-E5CD7024D7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7BFD2-1C38-4C86-B50F-2A966029CD3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sv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26"/>
          <p:cNvSpPr/>
          <p:nvPr/>
        </p:nvSpPr>
        <p:spPr>
          <a:xfrm>
            <a:off x="8922951" y="1635408"/>
            <a:ext cx="2458720" cy="1464063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366351" y="203217"/>
            <a:ext cx="7227092" cy="6400800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9273309" y="1826406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9478356" y="1817864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9674126" y="1842662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78298" y="1842662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10114696" y="1842662"/>
            <a:ext cx="572550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10314922" y="1842664"/>
            <a:ext cx="677429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10505201" y="1924050"/>
            <a:ext cx="546180" cy="87153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: скругленные углы 21"/>
          <p:cNvSpPr/>
          <p:nvPr/>
        </p:nvSpPr>
        <p:spPr>
          <a:xfrm>
            <a:off x="9747696" y="1825992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10052801" y="1842662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166" y="1518584"/>
            <a:ext cx="1853571" cy="17896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54" y="584358"/>
            <a:ext cx="4876190" cy="48761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90195" y="5501188"/>
            <a:ext cx="437940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Пушистая кошка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 descr="Разряд молнии со сплошной заливкой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50402" y="1942181"/>
            <a:ext cx="914400" cy="914400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429291" y="648926"/>
            <a:ext cx="5311186" cy="4621909"/>
            <a:chOff x="429291" y="648926"/>
            <a:chExt cx="5311186" cy="4621909"/>
          </a:xfrm>
        </p:grpSpPr>
        <p:pic>
          <p:nvPicPr>
            <p:cNvPr id="31" name="Рисунок 30" descr="Изображение выглядит как искусство, строительство, маяк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91" y="648926"/>
              <a:ext cx="4621909" cy="4621909"/>
            </a:xfrm>
            <a:prstGeom prst="rect">
              <a:avLst/>
            </a:prstGeom>
          </p:spPr>
        </p:pic>
        <p:sp>
          <p:nvSpPr>
            <p:cNvPr id="32" name="Стрелка: вверх 31"/>
            <p:cNvSpPr/>
            <p:nvPr/>
          </p:nvSpPr>
          <p:spPr>
            <a:xfrm>
              <a:off x="4599301" y="802904"/>
              <a:ext cx="1141176" cy="4313951"/>
            </a:xfrm>
            <a:prstGeom prst="upArrow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790195" y="5497118"/>
            <a:ext cx="421461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башня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 descr="Изображение выглядит как одежд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675" y="444499"/>
            <a:ext cx="3926210" cy="489544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746817" y="5481633"/>
            <a:ext cx="446615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Сухие штанишки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501103" y="444695"/>
            <a:ext cx="7284796" cy="5410937"/>
            <a:chOff x="633177" y="909142"/>
            <a:chExt cx="6802437" cy="5052654"/>
          </a:xfrm>
        </p:grpSpPr>
        <p:pic>
          <p:nvPicPr>
            <p:cNvPr id="38" name="Picture 16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77" y="909142"/>
              <a:ext cx="4228145" cy="4231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backgroundMark x1="77000" y1="70545" x2="79667" y2="6905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14645" y="2648344"/>
              <a:ext cx="4920969" cy="3313452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1732675" y="5472553"/>
            <a:ext cx="464056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Бабушкин сундук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2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107" y="648546"/>
            <a:ext cx="2803958" cy="473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896936" y="5492421"/>
            <a:ext cx="395973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Вишнёвый сок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52" y="1373045"/>
            <a:ext cx="4055391" cy="360479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983165" y="5520743"/>
            <a:ext cx="378956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Пустой мешок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1012746" y="802904"/>
            <a:ext cx="4688400" cy="4540228"/>
            <a:chOff x="2336809" y="846035"/>
            <a:chExt cx="3767793" cy="3648716"/>
          </a:xfrm>
        </p:grpSpPr>
        <p:pic>
          <p:nvPicPr>
            <p:cNvPr id="48" name="Рисунок 47" descr="Изображение выглядит как медведь, плюшевый медвежонок, мультфильм, Фигурка животного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809" y="846035"/>
              <a:ext cx="3648716" cy="3648716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2301" y="2525639"/>
              <a:ext cx="1932301" cy="1932301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2057233" y="5490257"/>
            <a:ext cx="378956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Сытый мишка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94575" y="5489432"/>
            <a:ext cx="387112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Машина сумка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1603695" y="1023858"/>
            <a:ext cx="4623244" cy="4080207"/>
            <a:chOff x="889320" y="1023858"/>
            <a:chExt cx="4623244" cy="4080207"/>
          </a:xfrm>
        </p:grpSpPr>
        <p:pic>
          <p:nvPicPr>
            <p:cNvPr id="52" name="Рисунок 51" descr="Изображение выглядит как Анимация, кукла, статуэт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20" y="1023858"/>
              <a:ext cx="3382957" cy="4080207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аксессуар, мешок, сумка, Модный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3051">
              <a:off x="3147220" y="2429556"/>
              <a:ext cx="2365344" cy="2365344"/>
            </a:xfrm>
            <a:prstGeom prst="rect">
              <a:avLst/>
            </a:prstGeom>
          </p:spPr>
        </p:pic>
      </p:grpSp>
      <p:sp>
        <p:nvSpPr>
          <p:cNvPr id="56" name="TextBox 55"/>
          <p:cNvSpPr txBox="1"/>
          <p:nvPr/>
        </p:nvSpPr>
        <p:spPr>
          <a:xfrm>
            <a:off x="2094575" y="5518090"/>
            <a:ext cx="409073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Пашин самокат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722378" y="693035"/>
            <a:ext cx="6098966" cy="4638104"/>
            <a:chOff x="358680" y="708871"/>
            <a:chExt cx="6098966" cy="4638104"/>
          </a:xfrm>
        </p:grpSpPr>
        <p:pic>
          <p:nvPicPr>
            <p:cNvPr id="57" name="Рисунок 56" descr="Изображение выглядит как мультфильм, Анимация, Мультфильм, игр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80" y="708871"/>
              <a:ext cx="4586364" cy="4586364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колесо, транспорт, шина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flipH="1">
              <a:off x="3100687" y="1990016"/>
              <a:ext cx="3356959" cy="3356959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1463" flipH="1">
            <a:off x="7958314" y="705814"/>
            <a:ext cx="1773119" cy="1773119"/>
          </a:xfrm>
          <a:prstGeom prst="rect">
            <a:avLst/>
          </a:prstGeom>
        </p:spPr>
      </p:pic>
      <p:pic>
        <p:nvPicPr>
          <p:cNvPr id="152" name="Picture 15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25790" y="3094990"/>
            <a:ext cx="3762374" cy="376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  <p:bldP spid="23" grpId="0" animBg="1"/>
      <p:bldP spid="26" grpId="0"/>
      <p:bldP spid="26" grpId="1"/>
      <p:bldP spid="34" grpId="0"/>
      <p:bldP spid="34" grpId="1"/>
      <p:bldP spid="37" grpId="0"/>
      <p:bldP spid="37" grpId="1"/>
      <p:bldP spid="41" grpId="0"/>
      <p:bldP spid="41" grpId="1"/>
      <p:bldP spid="43" grpId="0"/>
      <p:bldP spid="43" grpId="1"/>
      <p:bldP spid="45" grpId="0"/>
      <p:bldP spid="45" grpId="1"/>
      <p:bldP spid="50" grpId="0"/>
      <p:bldP spid="50" grpId="1"/>
      <p:bldP spid="51" grpId="0"/>
      <p:bldP spid="51" grpId="1"/>
      <p:bldP spid="56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WPS Presentation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2024-05-03T11:11:00Z</dcterms:created>
  <dcterms:modified xsi:type="dcterms:W3CDTF">2024-07-12T10:08:23Z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AB42C7D09B534F4891E9A8582B697B28_12</vt:lpwstr>
  </property>
  <property fmtid="{D5CDD505-2E9C-101B-9397-08002B2CF9AE}" pid="3" name="KSOProductBuildVer">
    <vt:lpwstr>1033-12.2.0.17153</vt:lpwstr>
  </property>
</Properties>
</file>