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2" d="100"/>
          <a:sy n="102" d="100"/>
        </p:scale>
        <p:origin x="83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Relationship Id="rId8" Type="http://schemas.openxmlformats.org/officeDocument/2006/relationships/customXml" Target="../customXml/item1.xml"/><Relationship Id="rId9" Type="http://schemas.openxmlformats.org/officeDocument/2006/relationships/customXml" Target="../customXml/item2.xml"/><Relationship Id="rId10" Type="http://schemas.openxmlformats.org/officeDocument/2006/relationships/customXml" Target="../customXml/item3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5C3CF2-BC75-4425-A340-5D62DE86DE07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409B60-565D-449C-B5E8-27D5F8E0D87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2803762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409B60-565D-449C-B5E8-27D5F8E0D87E}" type="slidenum">
              <a:rPr lang="ru-UA" smtClean="0"/>
              <a:t>1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27569093"/>
      </p:ext>
    </p:extLst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1E5680B-B408-49BC-8EF9-0FBA32CD490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637FE32-89A6-4F62-9C7A-3D976F10A62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AE25718-DD46-4CCB-8FCD-CE0CF86495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E4D65-0E63-4AAD-A3A1-DEF43E933016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AAD9259-1037-493D-BF1E-884C64FFB5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94F9884-F12A-44EC-BB0B-B28FFE2666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C8A25-4699-4C69-9A1E-60E825AC6E3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9496951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FE12AEC-04F4-469E-A42A-2483ABBBE2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3781D0C-1BF9-4332-8987-58540F048A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969FD65-B76A-4077-A659-305FB08E3A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E4D65-0E63-4AAD-A3A1-DEF43E933016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02B0410-F4B8-4F3F-808D-5F0829AB06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99207FF-1CA6-45D0-815F-E1F31ABE31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C8A25-4699-4C69-9A1E-60E825AC6E3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0699812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FBEEEA94-36CC-4541-8F60-9299DEB2AFD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351D17A-F9D1-4C9B-A90E-B4C679EEEEA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8685081-2F39-456B-873D-B069F0E239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E4D65-0E63-4AAD-A3A1-DEF43E933016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C2AD1F8-2AAA-4C4F-8E16-8388776AE5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3DC232D-E5A1-4E9B-B5B7-76A5176DEB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C8A25-4699-4C69-9A1E-60E825AC6E3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2305364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E89CF20-6BFD-4E53-9A0F-7AFB8AD74A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08D0972-1553-4563-A285-6888CEB190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739842D-6067-48E5-906D-895D70FB2B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E4D65-0E63-4AAD-A3A1-DEF43E933016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AE09522-A34E-4386-A474-AE8FB2BC92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8D364F8-35DD-4C68-8DD7-794A3BF5F9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C8A25-4699-4C69-9A1E-60E825AC6E3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048260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A061DC1-55B4-4B14-8036-086498ED8A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2673129-7353-49BA-99B6-4829DF4C25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C1B6FBE-27B2-43F2-91D6-2A4AEB576F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E4D65-0E63-4AAD-A3A1-DEF43E933016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53A83C3-1580-48CB-B869-2FFA049705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F330457-A6B5-4FF7-84D0-963359FAB8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C8A25-4699-4C69-9A1E-60E825AC6E3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838643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100587D-4E06-486B-B126-CBBB8E4C9E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82D82B4-548D-4880-892F-84CC138E1CC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C7E1F31-014F-49CB-A482-3E6BBC02847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14189DC-CDDC-4F21-B093-AAE5C2C874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E4D65-0E63-4AAD-A3A1-DEF43E933016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D686E76-97E4-4971-8674-E39500759E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77F2EB3-92EB-4D03-A1FD-A07ECFDA9F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C8A25-4699-4C69-9A1E-60E825AC6E3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1733189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80CB21F-E24E-4629-888C-5CF33D2B0C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035712D-F722-4340-AEF7-19C091AB38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3E8FCE4-440D-4D6B-B7A4-76B2D953966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BE2D3AB-C1A7-4645-B401-70B82DF8BF8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6BCE1629-C734-4CB7-9DC4-B10F5752BEB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39825AB7-C80C-4E50-B300-23D45B6CED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E4D65-0E63-4AAD-A3A1-DEF43E933016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4AC2DADD-90AE-4602-9CF6-1A481A3C47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0FD46CFC-075C-4E6C-AD7C-36ED7A73D1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C8A25-4699-4C69-9A1E-60E825AC6E3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763059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46C25B0-1C36-4DCC-8C97-489721273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EB4A39A5-BA65-4819-BE93-9D67C67692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E4D65-0E63-4AAD-A3A1-DEF43E933016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65D0450D-F216-4371-8C0D-4BB348716A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EE3357C-2FF5-44DB-B31B-F342946FC5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C8A25-4699-4C69-9A1E-60E825AC6E3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7715613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B01605F8-200E-4899-A541-EE0773D725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E4D65-0E63-4AAD-A3A1-DEF43E933016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11764FA-6805-450E-8E63-070E930739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69EF3CBD-495B-406C-8C7E-FF87BA34AF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C8A25-4699-4C69-9A1E-60E825AC6E3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840920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3CEA837-5655-4173-95A5-4FF74ED834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98AEE30-05A4-42D2-9DC3-17E8B7300D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66D48E7-2F10-4265-9CE4-3D08FBF0F2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EEE6D99-B90D-44E5-A17E-7655D45983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E4D65-0E63-4AAD-A3A1-DEF43E933016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4511D46-B5C3-4B77-9C42-2C6EB27E30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476CCD9-2C98-4AD7-8DE3-1ED640D993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C8A25-4699-4C69-9A1E-60E825AC6E3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6364997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9034F97-4D36-4691-9B58-E28F7A4415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AB952AC8-779A-4FB8-9A7E-42D3B58E18F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BFB9AF9-A893-41FC-9F2A-61DDA04252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4D84127-8924-47F5-9F5A-90D26D12FC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E4D65-0E63-4AAD-A3A1-DEF43E933016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D3AA94B-31BC-4C4B-A141-75E742EB0E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8A426F7-9481-4042-8DC0-6761C157B6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C8A25-4699-4C69-9A1E-60E825AC6E3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308855708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43E87C8-40CA-4485-A60E-22D7F87F7F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B07D746-A4C8-4063-BC41-F2C8491123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521EB5D-7638-4A66-84FA-32AF52B4BA7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DE4D65-0E63-4AAD-A3A1-DEF43E933016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38070A7-C4B4-45A6-ACBC-45D986A984B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7D4BBE6-19D7-4B39-9363-59C2B73DB1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7C8A25-4699-4C69-9A1E-60E825AC6E3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703399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7A58E76-7E38-45B2-81C9-0924FF7F3D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Прямоугольник: скругленные углы 13">
            <a:extLst>
              <a:ext uri="{FF2B5EF4-FFF2-40B4-BE49-F238E27FC236}">
                <a16:creationId xmlns:a16="http://schemas.microsoft.com/office/drawing/2014/main" id="{2D04B3AA-6CEC-4E80-82EE-4D4FADED8DA7}"/>
              </a:ext>
            </a:extLst>
          </p:cNvPr>
          <p:cNvSpPr/>
          <p:nvPr/>
        </p:nvSpPr>
        <p:spPr>
          <a:xfrm>
            <a:off x="1338439" y="832822"/>
            <a:ext cx="6391430" cy="5351797"/>
          </a:xfrm>
          <a:prstGeom prst="roundRect">
            <a:avLst/>
          </a:prstGeom>
          <a:solidFill>
            <a:schemeClr val="bg1">
              <a:alpha val="87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41825826-9E45-4C83-827F-C71FB31F1AF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4833" y="940446"/>
            <a:ext cx="2548196" cy="2548196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CB953766-6FCC-40CA-AE3F-A1CCC55EC4D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886" y="963794"/>
            <a:ext cx="2380143" cy="2510307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61BFD3FD-EEDD-43D8-B64D-A73EC4B9FAF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17" r="7417"/>
          <a:stretch/>
        </p:blipFill>
        <p:spPr>
          <a:xfrm flipH="1">
            <a:off x="1350490" y="3681220"/>
            <a:ext cx="1964349" cy="2378588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72002BC4-D366-4501-8265-24EC98B2E61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1311" y="3673132"/>
            <a:ext cx="2352439" cy="2394765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16B61BDB-080F-4725-B753-D91DB63E0CA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00034" y="2289291"/>
            <a:ext cx="2391440" cy="2391440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B073B75A-7DD7-4AA2-A9C1-C88C8F84C32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0110" y="2048337"/>
            <a:ext cx="1938817" cy="2585089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5FAA99C2-936D-4DF0-91EE-F7E6C609B1D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1856" y="2278682"/>
            <a:ext cx="2295861" cy="2295861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0950F220-BF4E-4F26-ADEE-E723E121C2B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6782" y="1819488"/>
            <a:ext cx="2838257" cy="2838257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3FBE9DA8-A9EB-4146-BDC2-6D5ED50752B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7259" y="2277578"/>
            <a:ext cx="2295861" cy="2295861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26FDD4E3-A7C3-4D03-82EA-0A0717AC08B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0679" y="2240093"/>
            <a:ext cx="2295861" cy="2295861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182E7C46-2338-4B16-ADB7-B70419A190B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10399" y="2261913"/>
            <a:ext cx="2545353" cy="2545353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1A7E32B1-AD1A-40CA-BE2C-6DE8B7DA34F7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42059" y="2048337"/>
            <a:ext cx="2545353" cy="2545353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CA9A01C2-7144-4914-A910-B312BC26EC92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9448" y="2009963"/>
            <a:ext cx="2634259" cy="2634259"/>
          </a:xfrm>
          <a:prstGeom prst="rect">
            <a:avLst/>
          </a:prstGeom>
        </p:spPr>
      </p:pic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804861A9-F63A-415A-8B72-CC6BAA94821F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6537" y="1971044"/>
            <a:ext cx="2699937" cy="2699937"/>
          </a:xfrm>
          <a:prstGeom prst="rect">
            <a:avLst/>
          </a:prstGeom>
        </p:spPr>
      </p:pic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B9287963-E270-4595-B185-E1CD75D64A43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02520" y="2578522"/>
            <a:ext cx="1842060" cy="1842060"/>
          </a:xfrm>
          <a:prstGeom prst="rect">
            <a:avLst/>
          </a:prstGeom>
        </p:spPr>
      </p:pic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B7F2C84C-0C8C-4F89-8632-6FB9CB929A7D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6047" y="2673896"/>
            <a:ext cx="2034843" cy="1572783"/>
          </a:xfrm>
          <a:prstGeom prst="rect">
            <a:avLst/>
          </a:prstGeom>
        </p:spPr>
      </p:pic>
      <p:pic>
        <p:nvPicPr>
          <p:cNvPr id="52" name="Рисунок 51">
            <a:extLst>
              <a:ext uri="{FF2B5EF4-FFF2-40B4-BE49-F238E27FC236}">
                <a16:creationId xmlns:a16="http://schemas.microsoft.com/office/drawing/2014/main" id="{013835FC-538E-4218-87CF-934FC4898202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3519" y="1605400"/>
            <a:ext cx="3142760" cy="3142760"/>
          </a:xfrm>
          <a:prstGeom prst="rect">
            <a:avLst/>
          </a:prstGeom>
        </p:spPr>
      </p:pic>
      <p:pic>
        <p:nvPicPr>
          <p:cNvPr id="54" name="подарок Рисунок 21">
            <a:extLst>
              <a:ext uri="{FF2B5EF4-FFF2-40B4-BE49-F238E27FC236}">
                <a16:creationId xmlns:a16="http://schemas.microsoft.com/office/drawing/2014/main" id="{88FBF54E-3E4A-4F46-A325-A1D3BA9E226A}"/>
              </a:ext>
            </a:extLst>
          </p:cNvPr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9" t="7043" r="13173" b="12787"/>
          <a:stretch/>
        </p:blipFill>
        <p:spPr>
          <a:xfrm>
            <a:off x="121815" y="5701428"/>
            <a:ext cx="893403" cy="966381"/>
          </a:xfrm>
          <a:prstGeom prst="rect">
            <a:avLst/>
          </a:prstGeom>
        </p:spPr>
      </p:pic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FA29AACE-D47C-4A07-A030-009C58539BD0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2161" y="1091429"/>
            <a:ext cx="4802777" cy="4802777"/>
          </a:xfrm>
          <a:prstGeom prst="rect">
            <a:avLst/>
          </a:prstGeom>
        </p:spPr>
      </p:pic>
      <p:pic>
        <p:nvPicPr>
          <p:cNvPr id="255" name="Picture 254" descr="imag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8053090" y="2515686"/>
            <a:ext cx="3867150" cy="3867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287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3.33333E-6 L -0.15052 -0.08959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526" y="-4491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1" dur="2000" fill="hold"/>
                                        <p:tgtEl>
                                          <p:spTgt spid="52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3.7037E-7 L 0.1349 -0.19745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45" y="-9884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8" dur="2000" fill="hold"/>
                                        <p:tgtEl>
                                          <p:spTgt spid="36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4.07407E-6 L -0.16328 0.21527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164" y="10764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5" dur="2000" fill="hold"/>
                                        <p:tgtEl>
                                          <p:spTgt spid="48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000"/>
                            </p:stCondLst>
                            <p:childTnLst>
                              <p:par>
                                <p:cTn id="67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3.7037E-6 L 0.13802 -0.16598 " pathEditMode="relative" rAng="0" ptsTypes="AA">
                                      <p:cBhvr>
                                        <p:cTn id="80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01" y="-8310"/>
                                    </p:animMotion>
                                  </p:childTnLst>
                                </p:cTn>
                              </p:par>
                              <p:par>
                                <p:cTn id="8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2" dur="2000" fill="hold"/>
                                        <p:tgtEl>
                                          <p:spTgt spid="42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2000"/>
                            </p:stCondLst>
                            <p:childTnLst>
                              <p:par>
                                <p:cTn id="84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1.85185E-6 L -0.15911 -0.10232 " pathEditMode="relative" rAng="0" ptsTypes="AA">
                                      <p:cBhvr>
                                        <p:cTn id="97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56" y="-5116"/>
                                    </p:animMotion>
                                  </p:childTnLst>
                                </p:cTn>
                              </p:par>
                              <p:par>
                                <p:cTn id="9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9" dur="2000" fill="hold"/>
                                        <p:tgtEl>
                                          <p:spTgt spid="44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000"/>
                            </p:stCondLst>
                            <p:childTnLst>
                              <p:par>
                                <p:cTn id="101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1.85185E-6 L -0.14909 0.20579 " pathEditMode="relative" rAng="0" ptsTypes="AA">
                                      <p:cBhvr>
                                        <p:cTn id="114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461" y="10278"/>
                                    </p:animMotion>
                                  </p:childTnLst>
                                </p:cTn>
                              </p:par>
                              <p:par>
                                <p:cTn id="11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6" dur="2000" fill="hold"/>
                                        <p:tgtEl>
                                          <p:spTgt spid="40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18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9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1.11111E-6 L 0.14388 0.20255 " pathEditMode="relative" rAng="0" ptsTypes="AA">
                                      <p:cBhvr>
                                        <p:cTn id="131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87" y="10116"/>
                                    </p:animMotion>
                                  </p:childTnLst>
                                </p:cTn>
                              </p:par>
                              <p:par>
                                <p:cTn id="13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3" dur="2000" fill="hold"/>
                                        <p:tgtEl>
                                          <p:spTgt spid="50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2000"/>
                            </p:stCondLst>
                            <p:childTnLst>
                              <p:par>
                                <p:cTn id="135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6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1.85185E-6 L -0.14662 -0.07384 " pathEditMode="relative" rAng="0" ptsTypes="AA">
                                      <p:cBhvr>
                                        <p:cTn id="148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331" y="-3704"/>
                                    </p:animMotion>
                                  </p:childTnLst>
                                </p:cTn>
                              </p:par>
                              <p:par>
                                <p:cTn id="14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0" dur="2000" fill="hold"/>
                                        <p:tgtEl>
                                          <p:spTgt spid="32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2000"/>
                            </p:stCondLst>
                            <p:childTnLst>
                              <p:par>
                                <p:cTn id="152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3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07407E-6 L 0.10495 -0.15671 " pathEditMode="relative" rAng="0" ptsTypes="AA">
                                      <p:cBhvr>
                                        <p:cTn id="165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47" y="-7847"/>
                                    </p:animMotion>
                                  </p:childTnLst>
                                </p:cTn>
                              </p:par>
                              <p:par>
                                <p:cTn id="16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7" dur="2000" fill="hold"/>
                                        <p:tgtEl>
                                          <p:spTgt spid="28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2000"/>
                            </p:stCondLst>
                            <p:childTnLst>
                              <p:par>
                                <p:cTn id="16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0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1.48148E-6 L 0.11719 0.2294 " pathEditMode="relative" rAng="0" ptsTypes="AA">
                                      <p:cBhvr>
                                        <p:cTn id="182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59" y="11458"/>
                                    </p:animMotion>
                                  </p:childTnLst>
                                </p:cTn>
                              </p:par>
                              <p:par>
                                <p:cTn id="18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4" dur="2000" fill="hold"/>
                                        <p:tgtEl>
                                          <p:spTgt spid="30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>
                            <p:stCondLst>
                              <p:cond delay="2000"/>
                            </p:stCondLst>
                            <p:childTnLst>
                              <p:par>
                                <p:cTn id="186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6" fill="hold">
                      <p:stCondLst>
                        <p:cond delay="indefinite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2.59259E-6 L -0.16029 0.20162 " pathEditMode="relative" rAng="0" ptsTypes="AA">
                                      <p:cBhvr>
                                        <p:cTn id="199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021" y="10069"/>
                                    </p:animMotion>
                                  </p:childTnLst>
                                </p:cTn>
                              </p:par>
                              <p:par>
                                <p:cTn id="20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1" dur="2000" fill="hold"/>
                                        <p:tgtEl>
                                          <p:spTgt spid="26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2000"/>
                            </p:stCondLst>
                            <p:childTnLst>
                              <p:par>
                                <p:cTn id="203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4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8" fill="hold">
                      <p:stCondLst>
                        <p:cond delay="indefinite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3.33333E-6 L -0.15925 0.21783 " pathEditMode="relative" rAng="0" ptsTypes="AA">
                                      <p:cBhvr>
                                        <p:cTn id="216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69" y="10880"/>
                                    </p:animMotion>
                                  </p:childTnLst>
                                </p:cTn>
                              </p:par>
                              <p:par>
                                <p:cTn id="21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18" dur="2000" fill="hold"/>
                                        <p:tgtEl>
                                          <p:spTgt spid="38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20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1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2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5" fill="hold">
                      <p:stCondLst>
                        <p:cond delay="indefinite"/>
                      </p:stCondLst>
                      <p:childTnLst>
                        <p:par>
                          <p:cTn id="226" fill="hold">
                            <p:stCondLst>
                              <p:cond delay="0"/>
                            </p:stCondLst>
                            <p:childTnLst>
                              <p:par>
                                <p:cTn id="2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0" fill="hold">
                      <p:stCondLst>
                        <p:cond delay="indefinite"/>
                      </p:stCondLst>
                      <p:childTnLst>
                        <p:par>
                          <p:cTn id="231" fill="hold">
                            <p:stCondLst>
                              <p:cond delay="0"/>
                            </p:stCondLst>
                            <p:childTnLst>
                              <p:par>
                                <p:cTn id="232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7.40741E-7 L 0.12344 -0.15509 " pathEditMode="relative" rAng="0" ptsTypes="AA">
                                      <p:cBhvr>
                                        <p:cTn id="233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72" y="-7755"/>
                                    </p:animMotion>
                                  </p:childTnLst>
                                </p:cTn>
                              </p:par>
                              <p:par>
                                <p:cTn id="23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35" dur="2000" fill="hold"/>
                                        <p:tgtEl>
                                          <p:spTgt spid="34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6" fill="hold">
                            <p:stCondLst>
                              <p:cond delay="2000"/>
                            </p:stCondLst>
                            <p:childTnLst>
                              <p:par>
                                <p:cTn id="237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8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9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2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3" fill="hold">
                      <p:stCondLst>
                        <p:cond delay="0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0" fill="hold">
                      <p:stCondLst>
                        <p:cond delay="indefinite"/>
                      </p:stCondLst>
                      <p:childTnLst>
                        <p:par>
                          <p:cTn id="251" fill="hold">
                            <p:stCondLst>
                              <p:cond delay="0"/>
                            </p:stCondLst>
                            <p:childTnLst>
                              <p:par>
                                <p:cTn id="25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DC66E604-5DF3-410A-B7E4-A9BEF4C86CDF}"/>
</file>

<file path=customXml/itemProps2.xml><?xml version="1.0" encoding="utf-8"?>
<ds:datastoreItem xmlns:ds="http://schemas.openxmlformats.org/officeDocument/2006/customXml" ds:itemID="{E7CEB801-9C1D-4A84-A8CD-809CD0992184}"/>
</file>

<file path=customXml/itemProps3.xml><?xml version="1.0" encoding="utf-8"?>
<ds:datastoreItem xmlns:ds="http://schemas.openxmlformats.org/officeDocument/2006/customXml" ds:itemID="{97B12906-6F85-47AF-8E8D-28A78A8BA71E}"/>
</file>

<file path=docProps/app.xml><?xml version="1.0" encoding="utf-8"?>
<Properties xmlns="http://schemas.openxmlformats.org/officeDocument/2006/extended-properties" xmlns:vt="http://schemas.openxmlformats.org/officeDocument/2006/docPropsVTypes">
  <TotalTime>46</TotalTime>
  <Words>1</Words>
  <Application>Microsoft Office PowerPoint</Application>
  <PresentationFormat>Широкоэкранный</PresentationFormat>
  <Paragraphs>1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Анастасия Баранник</dc:creator>
  <cp:lastModifiedBy>Администратор</cp:lastModifiedBy>
  <cp:revision>9</cp:revision>
  <dcterms:created xsi:type="dcterms:W3CDTF">2024-08-18T20:03:28Z</dcterms:created>
  <dcterms:modified xsi:type="dcterms:W3CDTF">2024-12-07T10:26:34Z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