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77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EEC62-613F-434A-90C1-AA1368D86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BBFF01-EF01-467A-BF07-9E2F2059D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6F6F6D-E5AB-43C6-87D0-08A8A8DB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9DB57-129A-416B-AB29-4DABEFDA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239848-FED0-44CA-AA51-F8F2FD95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158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2F3FD-82AA-4FEE-A671-466B41AD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A41176-69C4-422A-90D8-6C9BCA299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395594-2F37-407C-BA4F-C900D920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8EF7C-AAEB-4CA1-912A-BE66DF531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626BAB-B13C-4102-AC12-1F5DF92D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97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F221CC-F861-47D5-9EBC-785B1BB5D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20DCC7-7F17-4CC9-8C4E-40C4747F2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37C3EC-8C17-40FD-B265-40D63FC1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8A651C-C3D9-4199-857D-0E0DFEAC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24AEA-4098-4683-9E99-C349E5B8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499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3139E-3A9F-43B7-9869-C232D5F6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979D61-9412-4B74-A084-9E899BDF8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58385A-C919-45BA-A424-134C51EFC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824BD9-0AB9-4948-BD89-A6C1664D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0CB4C-566E-46B6-9DD7-74E51D0E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26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F03B3-13C4-49C0-92CF-193DF387B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5AA0A-38E0-4BA9-BE6F-209C55665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DBE563-913B-47C9-A87A-D80D7957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F9D2C-3556-4D30-9D5E-FA21B383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F39E5-3573-4510-B3EB-63BFEDEF9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976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CBCA8-83E6-45C1-BC1E-25277FF4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C4FE62-C6CD-45CF-B55E-0B1F2338A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416CF8-8081-423C-9397-C7BAB6A57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C1850C-8930-4050-A4C7-74F87A9E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2CA2C3-78F7-4EBE-B9E3-D6B6E597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FE4F05-FAC9-4F13-8E4B-73F9DBBE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676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DB872-9F70-49FC-B513-208C8D77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29D7B8-ECC5-4699-9212-DFF8CDCF4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363220-CED7-4039-BD45-586AC25E0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7BDFB6-4823-4F36-9865-24153B210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CD1448-56BE-45E5-8D8D-47F1D5F67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771704-FBF4-4FF9-A572-ACE1C031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60523C-6EFE-4594-A63B-20796C7E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C72F54-400C-4FB1-A2A7-62A83AE7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37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7A64B-0F4D-43C9-B654-3415B5E4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C38E67-A959-4503-AFE6-B0B406D5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D50316-A00E-441D-9BC2-B9848254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D49C97-9905-480F-8D99-E3AB4EAB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401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75AE64-3DBD-443B-A889-5463F2871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4E7E9E-E0B1-45B8-8C89-524E5AC9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501D2B-0438-425B-8661-8DFA4370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162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F7067-AF90-4185-ACE2-71723BCE9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CC396-73F3-4289-BCAD-1D1AE52F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BA13CC-D331-4BB2-A2C6-F3190FCFF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48E751-7242-4797-A7AC-A48F917C8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0A74C1-E379-4618-ABB5-B8AAF101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DA9E42-7D82-44E3-A4DC-2A754FF1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909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2117F-02AB-4ADD-8EB0-F0340335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0CE0B2-9D14-4256-9956-362E4412B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F836-DF5D-4A57-AB1B-86732E3A8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65491-4CBB-4D9B-B6D4-F47ABC21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AD30FC-5543-4FBD-BB5F-283D183B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4BEF28-881D-43CF-9789-3838A0C9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43558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4FFD7-1210-4A77-AF70-56BD926B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602F9A-229A-4AAE-95EB-EAC3DC6D9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EF70B0-E9A2-412D-87FB-565BF4516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510304-D735-4C16-A3D3-47FEAC23B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380FB9-FB0F-4A2A-B2E2-CC6AE38CA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748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8F6D75-C4F4-44F4-B1A3-CF44AEE6E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8467FCF-0FA1-409A-A0BA-E254D102743D}"/>
              </a:ext>
            </a:extLst>
          </p:cNvPr>
          <p:cNvSpPr/>
          <p:nvPr/>
        </p:nvSpPr>
        <p:spPr>
          <a:xfrm>
            <a:off x="4243597" y="797984"/>
            <a:ext cx="7162799" cy="5241282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4A08BF-60CB-42FA-AF1D-B9168EC89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13" y="1264652"/>
            <a:ext cx="4355123" cy="435512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409813F-45AD-4369-969E-B307A7A56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97" y="1580097"/>
            <a:ext cx="3447524" cy="344752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F794E57-9751-48AB-956B-162D4F9FB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DB3A57-3A92-402F-96ED-D37003B434A3}"/>
              </a:ext>
            </a:extLst>
          </p:cNvPr>
          <p:cNvSpPr txBox="1"/>
          <p:nvPr/>
        </p:nvSpPr>
        <p:spPr>
          <a:xfrm>
            <a:off x="11617037" y="-2875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E2EE1-6791-4492-9DE4-001FB45BA054}"/>
              </a:ext>
            </a:extLst>
          </p:cNvPr>
          <p:cNvSpPr txBox="1"/>
          <p:nvPr/>
        </p:nvSpPr>
        <p:spPr>
          <a:xfrm>
            <a:off x="5327553" y="5072353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Соня</a:t>
            </a:r>
            <a:endParaRPr lang="ru-UA" sz="4000" b="1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8B1B5CE-2D74-4E8E-88AB-D235495EAB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243597" y="1580097"/>
            <a:ext cx="3447524" cy="344752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4F41798-2C47-40CF-9A1B-E261721F4D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08081B6-40B1-4CA8-8832-7A67FB54F2A6}"/>
              </a:ext>
            </a:extLst>
          </p:cNvPr>
          <p:cNvSpPr txBox="1"/>
          <p:nvPr/>
        </p:nvSpPr>
        <p:spPr>
          <a:xfrm>
            <a:off x="5327553" y="5072353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Саша</a:t>
            </a:r>
            <a:endParaRPr lang="ru-UA" sz="4000" b="1" dirty="0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763122-9B94-484B-B944-0DAFA8131B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0094" y="2037669"/>
            <a:ext cx="2500131" cy="300662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FD1E50A-858D-45BC-B159-DCF6836DE0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D7218B7-A558-4FBA-A5B7-6FBAAEA9D712}"/>
              </a:ext>
            </a:extLst>
          </p:cNvPr>
          <p:cNvSpPr txBox="1"/>
          <p:nvPr/>
        </p:nvSpPr>
        <p:spPr>
          <a:xfrm>
            <a:off x="5281064" y="5094299"/>
            <a:ext cx="1359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/>
              <a:t>Аліса</a:t>
            </a:r>
            <a:endParaRPr lang="ru-UA" sz="4000" b="1" dirty="0"/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3E3444D-3C38-43F9-9512-B41DFA7606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412872" y="1829901"/>
            <a:ext cx="3447524" cy="344752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3199277-3A65-4346-8DC1-505566F912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918467" y="2308816"/>
            <a:ext cx="2240367" cy="224036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A6D2FDF-81F5-4A00-9F20-DDC75C4377BE}"/>
              </a:ext>
            </a:extLst>
          </p:cNvPr>
          <p:cNvSpPr txBox="1"/>
          <p:nvPr/>
        </p:nvSpPr>
        <p:spPr>
          <a:xfrm>
            <a:off x="5118593" y="5081642"/>
            <a:ext cx="1718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Степан</a:t>
            </a:r>
            <a:endParaRPr lang="ru-UA" sz="4000" b="1" dirty="0"/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B82B556-BE0D-4CFF-A6C9-1151FB65F5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339358" y="1830618"/>
            <a:ext cx="3447524" cy="344752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A697F70A-7269-4519-B7FD-0319D646E2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11932" y="2438520"/>
            <a:ext cx="2002265" cy="200738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668686C-484F-425B-A812-7BF2ABDB2F67}"/>
              </a:ext>
            </a:extLst>
          </p:cNvPr>
          <p:cNvSpPr txBox="1"/>
          <p:nvPr/>
        </p:nvSpPr>
        <p:spPr>
          <a:xfrm>
            <a:off x="5088649" y="5070669"/>
            <a:ext cx="1778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Оксана</a:t>
            </a:r>
            <a:endParaRPr lang="ru-UA" sz="4000" b="1" dirty="0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0E882C2-B61B-46A5-A975-52B6DE11C3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5109" y="1718451"/>
            <a:ext cx="3341821" cy="3447524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CB03F34-F044-41EE-9C46-4BE73E2585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861938" y="2641541"/>
            <a:ext cx="2385379" cy="238537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9A141D7-5094-4C58-8F22-E667D65BDBE1}"/>
              </a:ext>
            </a:extLst>
          </p:cNvPr>
          <p:cNvSpPr txBox="1"/>
          <p:nvPr/>
        </p:nvSpPr>
        <p:spPr>
          <a:xfrm>
            <a:off x="4582140" y="5071027"/>
            <a:ext cx="2616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Олександр</a:t>
            </a:r>
            <a:endParaRPr lang="ru-UA" sz="4000" b="1" dirty="0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A1C0092-F7C0-4AC5-B81B-60B4331B70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262258" y="1718451"/>
            <a:ext cx="3447524" cy="3447524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9C5392E-F8E3-4A5C-A1F7-3346873467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32733" y="2862099"/>
            <a:ext cx="1978281" cy="1978281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88F3AC1-3110-4EA4-B4EC-29645158C127}"/>
              </a:ext>
            </a:extLst>
          </p:cNvPr>
          <p:cNvSpPr txBox="1"/>
          <p:nvPr/>
        </p:nvSpPr>
        <p:spPr>
          <a:xfrm>
            <a:off x="5178505" y="5053325"/>
            <a:ext cx="1564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Денис</a:t>
            </a:r>
            <a:endParaRPr lang="ru-UA" sz="4000" b="1" dirty="0"/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57D4B601-BD42-4F0C-ACFB-4C7422C8C0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2258" y="1718451"/>
            <a:ext cx="3447524" cy="3447524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CA38E5BF-AAE6-4556-986F-9C2B1B23AC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80845" y="2898069"/>
            <a:ext cx="2082057" cy="2087382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1D3D0A48-6112-4B87-8F5B-2AB58582A08B}"/>
              </a:ext>
            </a:extLst>
          </p:cNvPr>
          <p:cNvSpPr txBox="1"/>
          <p:nvPr/>
        </p:nvSpPr>
        <p:spPr>
          <a:xfrm>
            <a:off x="5215062" y="5094299"/>
            <a:ext cx="1459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/>
              <a:t>Софія</a:t>
            </a:r>
            <a:endParaRPr lang="ru-UA" sz="4000" b="1" dirty="0"/>
          </a:p>
        </p:txBody>
      </p:sp>
      <p:pic>
        <p:nvPicPr>
          <p:cNvPr id="86" name="подарок Рисунок 21">
            <a:extLst>
              <a:ext uri="{FF2B5EF4-FFF2-40B4-BE49-F238E27FC236}">
                <a16:creationId xmlns:a16="http://schemas.microsoft.com/office/drawing/2014/main" id="{E43ECA91-56B3-42AF-94D2-D133E4E56ED7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5645" y="88993"/>
            <a:ext cx="893403" cy="96638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FD0F290-EEBF-406B-96CC-093D4D16A7D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53" y="1018313"/>
            <a:ext cx="4821371" cy="4821371"/>
          </a:xfrm>
          <a:prstGeom prst="rect">
            <a:avLst/>
          </a:prstGeom>
        </p:spPr>
      </p:pic>
      <p:pic>
        <p:nvPicPr>
          <p:cNvPr id="203" name="Picture 20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0552" y="2524307"/>
            <a:ext cx="37528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6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51" grpId="0"/>
      <p:bldP spid="51" grpId="1"/>
      <p:bldP spid="57" grpId="0"/>
      <p:bldP spid="57" grpId="1"/>
      <p:bldP spid="63" grpId="0"/>
      <p:bldP spid="63" grpId="1"/>
      <p:bldP spid="69" grpId="0"/>
      <p:bldP spid="69" grpId="1"/>
      <p:bldP spid="75" grpId="0"/>
      <p:bldP spid="75" grpId="1"/>
      <p:bldP spid="81" grpId="0"/>
      <p:bldP spid="81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48DC86-9ED5-4221-AA04-4CE151B4D33A}"/>
</file>

<file path=customXml/itemProps2.xml><?xml version="1.0" encoding="utf-8"?>
<ds:datastoreItem xmlns:ds="http://schemas.openxmlformats.org/officeDocument/2006/customXml" ds:itemID="{6995FD44-3B69-4ECA-ADF8-CD914679BF02}"/>
</file>

<file path=customXml/itemProps3.xml><?xml version="1.0" encoding="utf-8"?>
<ds:datastoreItem xmlns:ds="http://schemas.openxmlformats.org/officeDocument/2006/customXml" ds:itemID="{08A760DF-C3F7-40F0-89F0-205E45124E35}"/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2024-08-08T20:59:09Z</dcterms:created>
  <dcterms:modified xsi:type="dcterms:W3CDTF">2024-12-29T13:53:46Z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