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63" y="272511"/>
            <a:ext cx="1814605" cy="181460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60FBB00F-76A4-7F61-D2C3-3658D83DFB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22" y="4835093"/>
            <a:ext cx="1554223" cy="155422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3544C48C-454C-07E5-F3FA-BAE363AE1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22" y="2654728"/>
            <a:ext cx="1540038" cy="15400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ышка, кухонные принадлежности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89E804E-AF0F-7DDE-81EA-03B67CE32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39" y="2387716"/>
            <a:ext cx="1981200" cy="198120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CA2E1B28-0646-D286-470B-4845E6AA3A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46" y="203930"/>
            <a:ext cx="1883186" cy="188318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желтый, ламп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286623D-FDF8-0DE2-9400-5021A1A6BC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95" y="2525746"/>
            <a:ext cx="1705139" cy="17051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фрукт, банан, растение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56E4AF21-1871-E252-6891-FB47FEBC8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08" y="413681"/>
            <a:ext cx="1131721" cy="153670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FDD1EB3-FA02-7DAE-416E-6E9998E337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63" y="4824536"/>
            <a:ext cx="1564780" cy="156478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6BFC5F2-384A-7385-EB20-CBCAF9CA90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716" y="4719603"/>
            <a:ext cx="1774645" cy="17746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02899" y="117992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66712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E49C0A-7D17-4207-8A61-1189213E4AA5}"/>
</file>

<file path=customXml/itemProps2.xml><?xml version="1.0" encoding="utf-8"?>
<ds:datastoreItem xmlns:ds="http://schemas.openxmlformats.org/officeDocument/2006/customXml" ds:itemID="{0CCF76E6-F65A-4860-A108-1939A1A57BAC}"/>
</file>

<file path=customXml/itemProps3.xml><?xml version="1.0" encoding="utf-8"?>
<ds:datastoreItem xmlns:ds="http://schemas.openxmlformats.org/officeDocument/2006/customXml" ds:itemID="{57E9D49E-1C0D-4E18-A9EE-FA316E277EE6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7</cp:revision>
  <dcterms:created xsi:type="dcterms:W3CDTF">2025-01-16T19:37:51Z</dcterms:created>
  <dcterms:modified xsi:type="dcterms:W3CDTF">2025-02-01T09:27:57Z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