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86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327553" y="5072353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Алиса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203782" y="507173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17272" y="5095016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610910" y="5090534"/>
            <a:ext cx="259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203626" y="5115706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03626" y="5115706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София</a:t>
            </a:r>
            <a:endParaRPr lang="ru-UA" sz="4000" b="1" dirty="0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FF8DB20B-929E-4D8D-912E-51D24D46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96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5" y="1077761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0552" y="2524307"/>
            <a:ext cx="22955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2024-08-08T20:59:09Z</dcterms:created>
  <dcterms:modified xsi:type="dcterms:W3CDTF">2024-08-10T20:38:51Z</dcterms:modified>
</cp:coreProperties>
</file>