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slide" Target="slide1.xml"/><Relationship Id="rId17" Type="http://schemas.openxmlformats.org/officeDocument/2006/relationships/tags" Target="../tags/tag2.xml"/><Relationship Id="rId18" Type="http://schemas.openxmlformats.org/officeDocument/2006/relationships/image" Target="../media/image15.png"/><Relationship Id="rId19" Type="http://schemas.openxmlformats.org/officeDocument/2006/relationships/slideLayout" Target="../slideLayouts/slideLayout1.xml"/><Relationship Id="rId20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626"/>
            <a:ext cx="12192000" cy="6863626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754379" cy="23610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016" y="4229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45" y="2662253"/>
            <a:ext cx="1535324" cy="15353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67" y="2620106"/>
            <a:ext cx="1297487" cy="161778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41" y="5331021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7722" y="4822910"/>
            <a:ext cx="1226337" cy="122633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34805" y="5006396"/>
            <a:ext cx="1244638" cy="12062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21026" y="1106802"/>
            <a:ext cx="5613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9178" y="42290"/>
            <a:ext cx="12538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68456">
            <a:off x="1568989" y="1465728"/>
            <a:ext cx="992072" cy="992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2702459" y="1465727"/>
            <a:ext cx="992072" cy="992072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6233" r="3803" b="8455"/>
          <a:stretch>
            <a:fillRect/>
          </a:stretch>
        </p:blipFill>
        <p:spPr>
          <a:xfrm>
            <a:off x="7445622" y="740523"/>
            <a:ext cx="1335058" cy="99305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5375766" y="1559729"/>
            <a:ext cx="3611173" cy="34052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3">
            <a:off x="2675586" y="321363"/>
            <a:ext cx="992072" cy="9920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2426" flipH="1">
            <a:off x="1560372" y="317807"/>
            <a:ext cx="992072" cy="992072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11670665" y="41560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72440" y="2693670"/>
            <a:ext cx="2647950" cy="405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4049771-1F80-4007-B1A8-0B6499F9A7F9}"/>
</file>

<file path=customXml/itemProps2.xml><?xml version="1.0" encoding="utf-8"?>
<ds:datastoreItem xmlns:ds="http://schemas.openxmlformats.org/officeDocument/2006/customXml" ds:itemID="{ABABEE40-C1B1-4E2E-997B-7CBF132658D4}"/>
</file>

<file path=customXml/itemProps3.xml><?xml version="1.0" encoding="utf-8"?>
<ds:datastoreItem xmlns:ds="http://schemas.openxmlformats.org/officeDocument/2006/customXml" ds:itemID="{9813D07F-1974-4545-8E35-066438FDB1C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WPS Presentation</Application>
  <PresentationFormat>Широкий екран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16</cp:revision>
  <dcterms:created xsi:type="dcterms:W3CDTF">2024-04-15T16:33:00Z</dcterms:created>
  <dcterms:modified xsi:type="dcterms:W3CDTF">2024-06-18T13:43:39Z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F52EDEBE53E241F1A216731B1F58835F_12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