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радуг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солнышек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1237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планет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849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котов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0" y="7103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зубов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6750" y="716194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мам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6746" y="71619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девочек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46" y="70667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деревьев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38" y="7123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пирамидок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66730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домов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66706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собак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248150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911D3C-F1C9-4C23-A2AB-E671397AA31D}"/>
</file>

<file path=customXml/itemProps2.xml><?xml version="1.0" encoding="utf-8"?>
<ds:datastoreItem xmlns:ds="http://schemas.openxmlformats.org/officeDocument/2006/customXml" ds:itemID="{11ABFE79-A6F8-469A-8321-EC82D08820F4}"/>
</file>

<file path=customXml/itemProps3.xml><?xml version="1.0" encoding="utf-8"?>
<ds:datastoreItem xmlns:ds="http://schemas.openxmlformats.org/officeDocument/2006/customXml" ds:itemID="{B585760C-AB43-4BB1-A706-9C5A3D93653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2025-02-17T09:59:58Z</dcterms:created>
  <dcterms:modified xsi:type="dcterms:W3CDTF">2025-02-17T11:50:27Z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